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>
  <p:sldMasterIdLst>
    <p:sldMasterId id="2147483648" r:id="rId1"/>
    <p:sldMasterId id="2147483677" r:id="rId2"/>
    <p:sldMasterId id="2147483695" r:id="rId3"/>
    <p:sldMasterId id="2147483772" r:id="rId4"/>
  </p:sldMasterIdLst>
  <p:notesMasterIdLst>
    <p:notesMasterId r:id="rId28"/>
  </p:notesMasterIdLst>
  <p:handoutMasterIdLst>
    <p:handoutMasterId r:id="rId29"/>
  </p:handoutMasterIdLst>
  <p:sldIdLst>
    <p:sldId id="3129" r:id="rId5"/>
    <p:sldId id="1506" r:id="rId6"/>
    <p:sldId id="3140" r:id="rId7"/>
    <p:sldId id="3115" r:id="rId8"/>
    <p:sldId id="3119" r:id="rId9"/>
    <p:sldId id="3120" r:id="rId10"/>
    <p:sldId id="3141" r:id="rId11"/>
    <p:sldId id="3144" r:id="rId12"/>
    <p:sldId id="3135" r:id="rId13"/>
    <p:sldId id="3133" r:id="rId14"/>
    <p:sldId id="3116" r:id="rId15"/>
    <p:sldId id="3117" r:id="rId16"/>
    <p:sldId id="3142" r:id="rId17"/>
    <p:sldId id="3121" r:id="rId18"/>
    <p:sldId id="3139" r:id="rId19"/>
    <p:sldId id="3098" r:id="rId20"/>
    <p:sldId id="3123" r:id="rId21"/>
    <p:sldId id="3124" r:id="rId22"/>
    <p:sldId id="3143" r:id="rId23"/>
    <p:sldId id="3126" r:id="rId24"/>
    <p:sldId id="3127" r:id="rId25"/>
    <p:sldId id="3128" r:id="rId26"/>
    <p:sldId id="3101" r:id="rId27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9C115240-641C-4841-A5A7-7A0C6FAC809B}">
          <p14:sldIdLst>
            <p14:sldId id="3129"/>
            <p14:sldId id="1506"/>
            <p14:sldId id="3140"/>
            <p14:sldId id="3115"/>
            <p14:sldId id="3119"/>
            <p14:sldId id="3120"/>
            <p14:sldId id="3141"/>
            <p14:sldId id="3144"/>
            <p14:sldId id="3135"/>
            <p14:sldId id="3133"/>
            <p14:sldId id="3116"/>
            <p14:sldId id="3117"/>
            <p14:sldId id="3142"/>
            <p14:sldId id="3121"/>
            <p14:sldId id="3139"/>
            <p14:sldId id="3098"/>
            <p14:sldId id="3123"/>
            <p14:sldId id="3124"/>
            <p14:sldId id="3143"/>
            <p14:sldId id="3126"/>
            <p14:sldId id="3127"/>
            <p14:sldId id="3128"/>
            <p14:sldId id="310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385" userDrawn="1">
          <p15:clr>
            <a:srgbClr val="A4A3A4"/>
          </p15:clr>
        </p15:guide>
        <p15:guide id="2" pos="7446" userDrawn="1">
          <p15:clr>
            <a:srgbClr val="A4A3A4"/>
          </p15:clr>
        </p15:guide>
        <p15:guide id="3" pos="211" userDrawn="1">
          <p15:clr>
            <a:srgbClr val="A4A3A4"/>
          </p15:clr>
        </p15:guide>
        <p15:guide id="4" orient="horz" pos="981" userDrawn="1">
          <p15:clr>
            <a:srgbClr val="A4A3A4"/>
          </p15:clr>
        </p15:guide>
        <p15:guide id="5" orient="horz" pos="1729" userDrawn="1">
          <p15:clr>
            <a:srgbClr val="A4A3A4"/>
          </p15:clr>
        </p15:guide>
        <p15:guide id="6" pos="236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j" initials="z" lastIdx="5" clrIdx="0">
    <p:extLst>
      <p:ext uri="{19B8F6BF-5375-455C-9EA6-DF929625EA0E}">
        <p15:presenceInfo xmlns:p15="http://schemas.microsoft.com/office/powerpoint/2012/main" userId="zj" providerId="None"/>
      </p:ext>
    </p:extLst>
  </p:cmAuthor>
  <p:cmAuthor id="2" name="邸雪峰" initials="dxf" lastIdx="2" clrIdx="1">
    <p:extLst>
      <p:ext uri="{19B8F6BF-5375-455C-9EA6-DF929625EA0E}">
        <p15:presenceInfo xmlns:p15="http://schemas.microsoft.com/office/powerpoint/2012/main" userId="邸雪峰" providerId="None"/>
      </p:ext>
    </p:extLst>
  </p:cmAuthor>
  <p:cmAuthor id="3" name="nisl" initials="n" lastIdx="2" clrIdx="2">
    <p:extLst>
      <p:ext uri="{19B8F6BF-5375-455C-9EA6-DF929625EA0E}">
        <p15:presenceInfo xmlns:p15="http://schemas.microsoft.com/office/powerpoint/2012/main" userId="S-1-5-21-650592387-1052262586-2425202403-10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182"/>
    <a:srgbClr val="FEE9D1"/>
    <a:srgbClr val="174A73"/>
    <a:srgbClr val="FE1717"/>
    <a:srgbClr val="F1F5F7"/>
    <a:srgbClr val="D83D3D"/>
    <a:srgbClr val="000000"/>
    <a:srgbClr val="FFFF66"/>
    <a:srgbClr val="0000CC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76C438-F921-4058-80A5-17B41ED4964C}" v="70" dt="2026-03-27T11:19:17.3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FD4443E-F989-4FC4-A0C8-D5A2AF1F390B}" styleName="深色样式 1 - 强调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9631B5-78F2-41C9-869B-9F39066F8104}" styleName="中度样式 3 - 强调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主题样式 1 - 强调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E9639D4-E3E2-4D34-9284-5A2195B3D0D7}" styleName="浅色样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浅色样式 2 - 强调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D113A9D2-9D6B-4929-AA2D-F23B5EE8CBE7}" styleName="主题样式 2 - 强调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18" autoAdjust="0"/>
    <p:restoredTop sz="79604" autoAdjust="0"/>
  </p:normalViewPr>
  <p:slideViewPr>
    <p:cSldViewPr snapToGrid="0">
      <p:cViewPr varScale="1">
        <p:scale>
          <a:sx n="72" d="100"/>
          <a:sy n="72" d="100"/>
        </p:scale>
        <p:origin x="168" y="56"/>
      </p:cViewPr>
      <p:guideLst>
        <p:guide orient="horz" pos="3385"/>
        <p:guide pos="7446"/>
        <p:guide pos="211"/>
        <p:guide orient="horz" pos="981"/>
        <p:guide orient="horz" pos="1729"/>
        <p:guide pos="236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6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ulei ni" userId="af538cfc77c89dcc" providerId="LiveId" clId="{3BD818F0-CECA-4528-AC17-43826BE78904}"/>
    <pc:docChg chg="undo custSel modSld">
      <pc:chgData name="shulei ni" userId="af538cfc77c89dcc" providerId="LiveId" clId="{3BD818F0-CECA-4528-AC17-43826BE78904}" dt="2026-03-26T06:27:21.107" v="7" actId="1076"/>
      <pc:docMkLst>
        <pc:docMk/>
      </pc:docMkLst>
      <pc:sldChg chg="addSp modSp mod">
        <pc:chgData name="shulei ni" userId="af538cfc77c89dcc" providerId="LiveId" clId="{3BD818F0-CECA-4528-AC17-43826BE78904}" dt="2026-03-26T06:27:21.107" v="7" actId="1076"/>
        <pc:sldMkLst>
          <pc:docMk/>
          <pc:sldMk cId="226118010" sldId="3130"/>
        </pc:sldMkLst>
        <pc:picChg chg="add mod">
          <ac:chgData name="shulei ni" userId="af538cfc77c89dcc" providerId="LiveId" clId="{3BD818F0-CECA-4528-AC17-43826BE78904}" dt="2026-03-26T06:27:21.107" v="7" actId="1076"/>
          <ac:picMkLst>
            <pc:docMk/>
            <pc:sldMk cId="226118010" sldId="3130"/>
            <ac:picMk id="2" creationId="{BB40ACF5-524C-A444-D442-27321D51D07F}"/>
          </ac:picMkLst>
        </pc:picChg>
        <pc:picChg chg="add mod">
          <ac:chgData name="shulei ni" userId="af538cfc77c89dcc" providerId="LiveId" clId="{3BD818F0-CECA-4528-AC17-43826BE78904}" dt="2026-03-26T06:27:20.746" v="6" actId="1076"/>
          <ac:picMkLst>
            <pc:docMk/>
            <pc:sldMk cId="226118010" sldId="3130"/>
            <ac:picMk id="4" creationId="{9A6308AB-B644-A7FD-D681-652309591825}"/>
          </ac:picMkLst>
        </pc:picChg>
        <pc:picChg chg="mod">
          <ac:chgData name="shulei ni" userId="af538cfc77c89dcc" providerId="LiveId" clId="{3BD818F0-CECA-4528-AC17-43826BE78904}" dt="2026-03-26T06:27:11.016" v="3" actId="1076"/>
          <ac:picMkLst>
            <pc:docMk/>
            <pc:sldMk cId="226118010" sldId="3130"/>
            <ac:picMk id="28" creationId="{B871D8B3-3DBB-A4D6-7768-727870BBCFC5}"/>
          </ac:picMkLst>
        </pc:picChg>
      </pc:sldChg>
    </pc:docChg>
  </pc:docChgLst>
  <pc:docChgLst>
    <pc:chgData name="shulei ni" userId="af538cfc77c89dcc" providerId="LiveId" clId="{3376E5CC-66D7-41FE-BA7C-4EC80DBC2AA0}"/>
    <pc:docChg chg="undo redo custSel addSld delSld modSld sldOrd modSection">
      <pc:chgData name="shulei ni" userId="af538cfc77c89dcc" providerId="LiveId" clId="{3376E5CC-66D7-41FE-BA7C-4EC80DBC2AA0}" dt="2026-03-27T11:31:14.666" v="22278" actId="47"/>
      <pc:docMkLst>
        <pc:docMk/>
      </pc:docMkLst>
      <pc:sldChg chg="modSp mod">
        <pc:chgData name="shulei ni" userId="af538cfc77c89dcc" providerId="LiveId" clId="{3376E5CC-66D7-41FE-BA7C-4EC80DBC2AA0}" dt="2026-03-27T11:18:44.127" v="22271" actId="20577"/>
        <pc:sldMkLst>
          <pc:docMk/>
          <pc:sldMk cId="2189517262" sldId="1506"/>
        </pc:sldMkLst>
        <pc:spChg chg="mod">
          <ac:chgData name="shulei ni" userId="af538cfc77c89dcc" providerId="LiveId" clId="{3376E5CC-66D7-41FE-BA7C-4EC80DBC2AA0}" dt="2026-03-27T11:18:44.127" v="22271" actId="20577"/>
          <ac:spMkLst>
            <pc:docMk/>
            <pc:sldMk cId="2189517262" sldId="1506"/>
            <ac:spMk id="7" creationId="{6263874E-470F-4D98-95AF-695EF994AE0F}"/>
          </ac:spMkLst>
        </pc:spChg>
      </pc:sldChg>
      <pc:sldChg chg="modSp del mod">
        <pc:chgData name="shulei ni" userId="af538cfc77c89dcc" providerId="LiveId" clId="{3376E5CC-66D7-41FE-BA7C-4EC80DBC2AA0}" dt="2026-03-27T11:31:14.666" v="22278" actId="47"/>
        <pc:sldMkLst>
          <pc:docMk/>
          <pc:sldMk cId="3720768044" sldId="3094"/>
        </pc:sldMkLst>
      </pc:sldChg>
      <pc:sldChg chg="addSp delSp modSp mod">
        <pc:chgData name="shulei ni" userId="af538cfc77c89dcc" providerId="LiveId" clId="{3376E5CC-66D7-41FE-BA7C-4EC80DBC2AA0}" dt="2026-03-24T03:10:14.527" v="21547" actId="20577"/>
        <pc:sldMkLst>
          <pc:docMk/>
          <pc:sldMk cId="328458831" sldId="3098"/>
        </pc:sldMkLst>
        <pc:spChg chg="add mod">
          <ac:chgData name="shulei ni" userId="af538cfc77c89dcc" providerId="LiveId" clId="{3376E5CC-66D7-41FE-BA7C-4EC80DBC2AA0}" dt="2026-03-24T02:13:19.745" v="20946" actId="13926"/>
          <ac:spMkLst>
            <pc:docMk/>
            <pc:sldMk cId="328458831" sldId="3098"/>
            <ac:spMk id="6" creationId="{BAABFF05-1EE8-39AD-9C4D-D8E71581F1F2}"/>
          </ac:spMkLst>
        </pc:spChg>
        <pc:spChg chg="mod">
          <ac:chgData name="shulei ni" userId="af538cfc77c89dcc" providerId="LiveId" clId="{3376E5CC-66D7-41FE-BA7C-4EC80DBC2AA0}" dt="2026-03-24T03:10:14.527" v="21547" actId="20577"/>
          <ac:spMkLst>
            <pc:docMk/>
            <pc:sldMk cId="328458831" sldId="3098"/>
            <ac:spMk id="13" creationId="{524CC2DC-F0B3-42CA-9A05-866C14B1405A}"/>
          </ac:spMkLst>
        </pc:spChg>
        <pc:grpChg chg="mod">
          <ac:chgData name="shulei ni" userId="af538cfc77c89dcc" providerId="LiveId" clId="{3376E5CC-66D7-41FE-BA7C-4EC80DBC2AA0}" dt="2026-03-24T02:12:08.302" v="20939" actId="1076"/>
          <ac:grpSpMkLst>
            <pc:docMk/>
            <pc:sldMk cId="328458831" sldId="3098"/>
            <ac:grpSpMk id="10" creationId="{D4B0CEFB-5FC2-4E3B-8D94-7AD681D512ED}"/>
          </ac:grpSpMkLst>
        </pc:grpChg>
      </pc:sldChg>
      <pc:sldChg chg="addSp delSp modSp mod">
        <pc:chgData name="shulei ni" userId="af538cfc77c89dcc" providerId="LiveId" clId="{3376E5CC-66D7-41FE-BA7C-4EC80DBC2AA0}" dt="2026-03-24T06:48:05.716" v="21764" actId="1076"/>
        <pc:sldMkLst>
          <pc:docMk/>
          <pc:sldMk cId="2153149171" sldId="3101"/>
        </pc:sldMkLst>
        <pc:spChg chg="mod">
          <ac:chgData name="shulei ni" userId="af538cfc77c89dcc" providerId="LiveId" clId="{3376E5CC-66D7-41FE-BA7C-4EC80DBC2AA0}" dt="2026-03-24T02:36:04.234" v="21000" actId="20577"/>
          <ac:spMkLst>
            <pc:docMk/>
            <pc:sldMk cId="2153149171" sldId="3101"/>
            <ac:spMk id="2" creationId="{00000000-0000-0000-0000-000000000000}"/>
          </ac:spMkLst>
        </pc:spChg>
        <pc:spChg chg="add mod">
          <ac:chgData name="shulei ni" userId="af538cfc77c89dcc" providerId="LiveId" clId="{3376E5CC-66D7-41FE-BA7C-4EC80DBC2AA0}" dt="2026-03-24T06:48:05.716" v="21764" actId="1076"/>
          <ac:spMkLst>
            <pc:docMk/>
            <pc:sldMk cId="2153149171" sldId="3101"/>
            <ac:spMk id="6" creationId="{88C268F5-5979-31AD-30C2-8AEE2D5CD682}"/>
          </ac:spMkLst>
        </pc:spChg>
      </pc:sldChg>
      <pc:sldChg chg="addSp delSp modSp mod">
        <pc:chgData name="shulei ni" userId="af538cfc77c89dcc" providerId="LiveId" clId="{3376E5CC-66D7-41FE-BA7C-4EC80DBC2AA0}" dt="2026-03-26T11:26:40.444" v="22055" actId="1076"/>
        <pc:sldMkLst>
          <pc:docMk/>
          <pc:sldMk cId="1482314930" sldId="3115"/>
        </pc:sldMkLst>
        <pc:spChg chg="add mod">
          <ac:chgData name="shulei ni" userId="af538cfc77c89dcc" providerId="LiveId" clId="{3376E5CC-66D7-41FE-BA7C-4EC80DBC2AA0}" dt="2026-03-26T11:26:40.444" v="22055" actId="1076"/>
          <ac:spMkLst>
            <pc:docMk/>
            <pc:sldMk cId="1482314930" sldId="3115"/>
            <ac:spMk id="6" creationId="{B3048E7B-32FD-AE00-D266-69F1110359E2}"/>
          </ac:spMkLst>
        </pc:spChg>
        <pc:spChg chg="add mod">
          <ac:chgData name="shulei ni" userId="af538cfc77c89dcc" providerId="LiveId" clId="{3376E5CC-66D7-41FE-BA7C-4EC80DBC2AA0}" dt="2026-03-26T11:08:10.597" v="21833" actId="1076"/>
          <ac:spMkLst>
            <pc:docMk/>
            <pc:sldMk cId="1482314930" sldId="3115"/>
            <ac:spMk id="8" creationId="{54DABEDC-44D1-FEE9-71A3-FDD9F20F0487}"/>
          </ac:spMkLst>
        </pc:spChg>
        <pc:spChg chg="add mod">
          <ac:chgData name="shulei ni" userId="af538cfc77c89dcc" providerId="LiveId" clId="{3376E5CC-66D7-41FE-BA7C-4EC80DBC2AA0}" dt="2026-03-26T11:26:36.965" v="22054" actId="1076"/>
          <ac:spMkLst>
            <pc:docMk/>
            <pc:sldMk cId="1482314930" sldId="3115"/>
            <ac:spMk id="9" creationId="{A14C67B9-323C-78F2-2493-FFAC3CCAFD68}"/>
          </ac:spMkLst>
        </pc:spChg>
        <pc:spChg chg="mod">
          <ac:chgData name="shulei ni" userId="af538cfc77c89dcc" providerId="LiveId" clId="{3376E5CC-66D7-41FE-BA7C-4EC80DBC2AA0}" dt="2026-03-24T03:19:57.173" v="21655" actId="20577"/>
          <ac:spMkLst>
            <pc:docMk/>
            <pc:sldMk cId="1482314930" sldId="3115"/>
            <ac:spMk id="11" creationId="{B2F1332A-D763-4DC2-9AEE-9C9078127E38}"/>
          </ac:spMkLst>
        </pc:spChg>
        <pc:graphicFrameChg chg="add del mod modGraphic">
          <ac:chgData name="shulei ni" userId="af538cfc77c89dcc" providerId="LiveId" clId="{3376E5CC-66D7-41FE-BA7C-4EC80DBC2AA0}" dt="2026-03-26T11:24:40.342" v="22023" actId="478"/>
          <ac:graphicFrameMkLst>
            <pc:docMk/>
            <pc:sldMk cId="1482314930" sldId="3115"/>
            <ac:graphicFrameMk id="7" creationId="{4E500424-0712-21C2-4003-B688F75ED906}"/>
          </ac:graphicFrameMkLst>
        </pc:graphicFrameChg>
        <pc:picChg chg="add mod">
          <ac:chgData name="shulei ni" userId="af538cfc77c89dcc" providerId="LiveId" clId="{3376E5CC-66D7-41FE-BA7C-4EC80DBC2AA0}" dt="2026-03-23T03:37:18.764" v="18727"/>
          <ac:picMkLst>
            <pc:docMk/>
            <pc:sldMk cId="1482314930" sldId="3115"/>
            <ac:picMk id="4" creationId="{C25F9559-377B-85DC-006A-2944988DC108}"/>
          </ac:picMkLst>
        </pc:picChg>
        <pc:picChg chg="add mod">
          <ac:chgData name="shulei ni" userId="af538cfc77c89dcc" providerId="LiveId" clId="{3376E5CC-66D7-41FE-BA7C-4EC80DBC2AA0}" dt="2026-03-26T11:24:59.404" v="22031" actId="1076"/>
          <ac:picMkLst>
            <pc:docMk/>
            <pc:sldMk cId="1482314930" sldId="3115"/>
            <ac:picMk id="5" creationId="{F031AC80-B121-8F2B-72FB-ABDC72375A1B}"/>
          </ac:picMkLst>
        </pc:picChg>
      </pc:sldChg>
      <pc:sldChg chg="addSp delSp modSp mod ord">
        <pc:chgData name="shulei ni" userId="af538cfc77c89dcc" providerId="LiveId" clId="{3376E5CC-66D7-41FE-BA7C-4EC80DBC2AA0}" dt="2026-03-26T11:48:43.414" v="22156" actId="20577"/>
        <pc:sldMkLst>
          <pc:docMk/>
          <pc:sldMk cId="721296903" sldId="3116"/>
        </pc:sldMkLst>
        <pc:spChg chg="add mod">
          <ac:chgData name="shulei ni" userId="af538cfc77c89dcc" providerId="LiveId" clId="{3376E5CC-66D7-41FE-BA7C-4EC80DBC2AA0}" dt="2026-03-23T08:47:33.183" v="20360" actId="1076"/>
          <ac:spMkLst>
            <pc:docMk/>
            <pc:sldMk cId="721296903" sldId="3116"/>
            <ac:spMk id="5" creationId="{CD0B4C77-A0BA-69FA-03FC-48040CA95855}"/>
          </ac:spMkLst>
        </pc:spChg>
        <pc:spChg chg="add mod">
          <ac:chgData name="shulei ni" userId="af538cfc77c89dcc" providerId="LiveId" clId="{3376E5CC-66D7-41FE-BA7C-4EC80DBC2AA0}" dt="2026-03-23T08:47:37.641" v="20361" actId="1076"/>
          <ac:spMkLst>
            <pc:docMk/>
            <pc:sldMk cId="721296903" sldId="3116"/>
            <ac:spMk id="6" creationId="{E16E2142-402B-BF2C-A7B3-7F23331A3C7B}"/>
          </ac:spMkLst>
        </pc:spChg>
        <pc:spChg chg="mod">
          <ac:chgData name="shulei ni" userId="af538cfc77c89dcc" providerId="LiveId" clId="{3376E5CC-66D7-41FE-BA7C-4EC80DBC2AA0}" dt="2026-03-24T03:16:21.323" v="21602" actId="20577"/>
          <ac:spMkLst>
            <pc:docMk/>
            <pc:sldMk cId="721296903" sldId="3116"/>
            <ac:spMk id="11" creationId="{B2F1332A-D763-4DC2-9AEE-9C9078127E38}"/>
          </ac:spMkLst>
        </pc:spChg>
        <pc:spChg chg="add mod">
          <ac:chgData name="shulei ni" userId="af538cfc77c89dcc" providerId="LiveId" clId="{3376E5CC-66D7-41FE-BA7C-4EC80DBC2AA0}" dt="2026-03-23T08:48:50.446" v="20438" actId="1035"/>
          <ac:spMkLst>
            <pc:docMk/>
            <pc:sldMk cId="721296903" sldId="3116"/>
            <ac:spMk id="16" creationId="{55331E03-187B-30F2-DF4E-47DBB31C0817}"/>
          </ac:spMkLst>
        </pc:spChg>
        <pc:spChg chg="add mod">
          <ac:chgData name="shulei ni" userId="af538cfc77c89dcc" providerId="LiveId" clId="{3376E5CC-66D7-41FE-BA7C-4EC80DBC2AA0}" dt="2026-03-26T11:48:33.238" v="22152" actId="20577"/>
          <ac:spMkLst>
            <pc:docMk/>
            <pc:sldMk cId="721296903" sldId="3116"/>
            <ac:spMk id="26" creationId="{DDE84966-1EBF-7DCD-C98C-5521CF040240}"/>
          </ac:spMkLst>
        </pc:spChg>
        <pc:spChg chg="add mod">
          <ac:chgData name="shulei ni" userId="af538cfc77c89dcc" providerId="LiveId" clId="{3376E5CC-66D7-41FE-BA7C-4EC80DBC2AA0}" dt="2026-03-23T08:48:36.503" v="20403" actId="164"/>
          <ac:spMkLst>
            <pc:docMk/>
            <pc:sldMk cId="721296903" sldId="3116"/>
            <ac:spMk id="28" creationId="{6AD50448-7388-BB17-7DDA-42B545990189}"/>
          </ac:spMkLst>
        </pc:spChg>
        <pc:spChg chg="add mod">
          <ac:chgData name="shulei ni" userId="af538cfc77c89dcc" providerId="LiveId" clId="{3376E5CC-66D7-41FE-BA7C-4EC80DBC2AA0}" dt="2026-03-23T08:48:36.503" v="20403" actId="164"/>
          <ac:spMkLst>
            <pc:docMk/>
            <pc:sldMk cId="721296903" sldId="3116"/>
            <ac:spMk id="30" creationId="{4F386376-E265-A8F0-A27B-67EC79CBA50A}"/>
          </ac:spMkLst>
        </pc:spChg>
        <pc:spChg chg="mod">
          <ac:chgData name="shulei ni" userId="af538cfc77c89dcc" providerId="LiveId" clId="{3376E5CC-66D7-41FE-BA7C-4EC80DBC2AA0}" dt="2026-03-23T08:11:26.536" v="20095" actId="1076"/>
          <ac:spMkLst>
            <pc:docMk/>
            <pc:sldMk cId="721296903" sldId="3116"/>
            <ac:spMk id="53" creationId="{37DA7F0B-095F-497A-9D09-B2CC23E1010A}"/>
          </ac:spMkLst>
        </pc:spChg>
        <pc:grpChg chg="add mod">
          <ac:chgData name="shulei ni" userId="af538cfc77c89dcc" providerId="LiveId" clId="{3376E5CC-66D7-41FE-BA7C-4EC80DBC2AA0}" dt="2026-03-23T08:48:43.003" v="20405" actId="1076"/>
          <ac:grpSpMkLst>
            <pc:docMk/>
            <pc:sldMk cId="721296903" sldId="3116"/>
            <ac:grpSpMk id="31" creationId="{D101F83E-76EA-D520-2A26-DF1BFC31DB43}"/>
          </ac:grpSpMkLst>
        </pc:grpChg>
        <pc:graphicFrameChg chg="add mod modGraphic">
          <ac:chgData name="shulei ni" userId="af538cfc77c89dcc" providerId="LiveId" clId="{3376E5CC-66D7-41FE-BA7C-4EC80DBC2AA0}" dt="2026-03-26T11:48:43.414" v="22156" actId="20577"/>
          <ac:graphicFrameMkLst>
            <pc:docMk/>
            <pc:sldMk cId="721296903" sldId="3116"/>
            <ac:graphicFrameMk id="7" creationId="{8BBBBEB9-8A84-E2F3-03BF-3CE1E2ACBB08}"/>
          </ac:graphicFrameMkLst>
        </pc:graphicFrameChg>
        <pc:picChg chg="add mod">
          <ac:chgData name="shulei ni" userId="af538cfc77c89dcc" providerId="LiveId" clId="{3376E5CC-66D7-41FE-BA7C-4EC80DBC2AA0}" dt="2026-03-23T08:49:06.597" v="20456" actId="14100"/>
          <ac:picMkLst>
            <pc:docMk/>
            <pc:sldMk cId="721296903" sldId="3116"/>
            <ac:picMk id="4" creationId="{A6DFBBC3-6868-2124-DD13-0ECBEB9672D2}"/>
          </ac:picMkLst>
        </pc:picChg>
        <pc:picChg chg="add mod">
          <ac:chgData name="shulei ni" userId="af538cfc77c89dcc" providerId="LiveId" clId="{3376E5CC-66D7-41FE-BA7C-4EC80DBC2AA0}" dt="2026-03-23T08:48:36.503" v="20403" actId="164"/>
          <ac:picMkLst>
            <pc:docMk/>
            <pc:sldMk cId="721296903" sldId="3116"/>
            <ac:picMk id="18" creationId="{9146C3A8-BCFD-EFBA-443F-42903B6699DB}"/>
          </ac:picMkLst>
        </pc:picChg>
        <pc:picChg chg="add mod">
          <ac:chgData name="shulei ni" userId="af538cfc77c89dcc" providerId="LiveId" clId="{3376E5CC-66D7-41FE-BA7C-4EC80DBC2AA0}" dt="2026-03-23T08:48:36.503" v="20403" actId="164"/>
          <ac:picMkLst>
            <pc:docMk/>
            <pc:sldMk cId="721296903" sldId="3116"/>
            <ac:picMk id="20" creationId="{854F1480-5815-CE80-0829-AF2B1417600F}"/>
          </ac:picMkLst>
        </pc:picChg>
      </pc:sldChg>
      <pc:sldChg chg="modSp mod">
        <pc:chgData name="shulei ni" userId="af538cfc77c89dcc" providerId="LiveId" clId="{3376E5CC-66D7-41FE-BA7C-4EC80DBC2AA0}" dt="2026-03-25T01:08:17.480" v="21800"/>
        <pc:sldMkLst>
          <pc:docMk/>
          <pc:sldMk cId="4048319737" sldId="3117"/>
        </pc:sldMkLst>
        <pc:spChg chg="mod">
          <ac:chgData name="shulei ni" userId="af538cfc77c89dcc" providerId="LiveId" clId="{3376E5CC-66D7-41FE-BA7C-4EC80DBC2AA0}" dt="2026-03-24T03:16:36.048" v="21618" actId="20577"/>
          <ac:spMkLst>
            <pc:docMk/>
            <pc:sldMk cId="4048319737" sldId="3117"/>
            <ac:spMk id="11" creationId="{B2F1332A-D763-4DC2-9AEE-9C9078127E38}"/>
          </ac:spMkLst>
        </pc:spChg>
        <pc:spChg chg="mod">
          <ac:chgData name="shulei ni" userId="af538cfc77c89dcc" providerId="LiveId" clId="{3376E5CC-66D7-41FE-BA7C-4EC80DBC2AA0}" dt="2026-03-25T01:08:17.480" v="21800"/>
          <ac:spMkLst>
            <pc:docMk/>
            <pc:sldMk cId="4048319737" sldId="3117"/>
            <ac:spMk id="54" creationId="{C10F85D3-F96D-4F46-B170-3AEFABCADE11}"/>
          </ac:spMkLst>
        </pc:spChg>
      </pc:sldChg>
      <pc:sldChg chg="addSp delSp modSp add del mod ord">
        <pc:chgData name="shulei ni" userId="af538cfc77c89dcc" providerId="LiveId" clId="{3376E5CC-66D7-41FE-BA7C-4EC80DBC2AA0}" dt="2026-03-26T12:35:13.781" v="22164" actId="47"/>
        <pc:sldMkLst>
          <pc:docMk/>
          <pc:sldMk cId="564609543" sldId="3119"/>
        </pc:sldMkLst>
        <pc:spChg chg="add">
          <ac:chgData name="shulei ni" userId="af538cfc77c89dcc" providerId="LiveId" clId="{3376E5CC-66D7-41FE-BA7C-4EC80DBC2AA0}" dt="2026-03-26T11:30:10.779" v="22056"/>
          <ac:spMkLst>
            <pc:docMk/>
            <pc:sldMk cId="564609543" sldId="3119"/>
            <ac:spMk id="2" creationId="{44695777-215B-62C9-D4BB-F133796E99EA}"/>
          </ac:spMkLst>
        </pc:spChg>
        <pc:spChg chg="add">
          <ac:chgData name="shulei ni" userId="af538cfc77c89dcc" providerId="LiveId" clId="{3376E5CC-66D7-41FE-BA7C-4EC80DBC2AA0}" dt="2026-03-26T11:30:12.685" v="22057"/>
          <ac:spMkLst>
            <pc:docMk/>
            <pc:sldMk cId="564609543" sldId="3119"/>
            <ac:spMk id="4" creationId="{A939A7F3-5C73-87BA-BC62-39BFD11119C2}"/>
          </ac:spMkLst>
        </pc:spChg>
        <pc:spChg chg="add del mod">
          <ac:chgData name="shulei ni" userId="af538cfc77c89dcc" providerId="LiveId" clId="{3376E5CC-66D7-41FE-BA7C-4EC80DBC2AA0}" dt="2026-03-26T11:30:25.171" v="22063"/>
          <ac:spMkLst>
            <pc:docMk/>
            <pc:sldMk cId="564609543" sldId="3119"/>
            <ac:spMk id="5" creationId="{8502AA9C-B193-0CD1-DFD9-036BA910190A}"/>
          </ac:spMkLst>
        </pc:spChg>
        <pc:spChg chg="add">
          <ac:chgData name="shulei ni" userId="af538cfc77c89dcc" providerId="LiveId" clId="{3376E5CC-66D7-41FE-BA7C-4EC80DBC2AA0}" dt="2026-03-26T11:30:16.838" v="22059"/>
          <ac:spMkLst>
            <pc:docMk/>
            <pc:sldMk cId="564609543" sldId="3119"/>
            <ac:spMk id="6" creationId="{1BA7B797-F892-3099-8BF0-A34B0D496767}"/>
          </ac:spMkLst>
        </pc:spChg>
        <pc:spChg chg="add mod">
          <ac:chgData name="shulei ni" userId="af538cfc77c89dcc" providerId="LiveId" clId="{3376E5CC-66D7-41FE-BA7C-4EC80DBC2AA0}" dt="2026-03-26T11:30:19.871" v="22061"/>
          <ac:spMkLst>
            <pc:docMk/>
            <pc:sldMk cId="564609543" sldId="3119"/>
            <ac:spMk id="7" creationId="{5B0FA193-D9D4-58B7-63F3-2B945165B993}"/>
          </ac:spMkLst>
        </pc:spChg>
        <pc:spChg chg="add del mod">
          <ac:chgData name="shulei ni" userId="af538cfc77c89dcc" providerId="LiveId" clId="{3376E5CC-66D7-41FE-BA7C-4EC80DBC2AA0}" dt="2026-03-26T11:30:31.712" v="22067"/>
          <ac:spMkLst>
            <pc:docMk/>
            <pc:sldMk cId="564609543" sldId="3119"/>
            <ac:spMk id="18" creationId="{4DFF0B1D-B81E-7801-C2A1-D52976F34CA7}"/>
          </ac:spMkLst>
        </pc:spChg>
        <pc:spChg chg="add mod">
          <ac:chgData name="shulei ni" userId="af538cfc77c89dcc" providerId="LiveId" clId="{3376E5CC-66D7-41FE-BA7C-4EC80DBC2AA0}" dt="2026-03-26T11:33:34.426" v="22092" actId="1076"/>
          <ac:spMkLst>
            <pc:docMk/>
            <pc:sldMk cId="564609543" sldId="3119"/>
            <ac:spMk id="19" creationId="{0ACC6EBF-7B4D-4105-A703-DCE65FDA6B50}"/>
          </ac:spMkLst>
        </pc:spChg>
        <pc:spChg chg="add">
          <ac:chgData name="shulei ni" userId="af538cfc77c89dcc" providerId="LiveId" clId="{3376E5CC-66D7-41FE-BA7C-4EC80DBC2AA0}" dt="2026-03-26T11:30:35.453" v="22069"/>
          <ac:spMkLst>
            <pc:docMk/>
            <pc:sldMk cId="564609543" sldId="3119"/>
            <ac:spMk id="20" creationId="{72D52925-F85D-9FDA-BFB3-626CB154CF94}"/>
          </ac:spMkLst>
        </pc:spChg>
        <pc:spChg chg="add">
          <ac:chgData name="shulei ni" userId="af538cfc77c89dcc" providerId="LiveId" clId="{3376E5CC-66D7-41FE-BA7C-4EC80DBC2AA0}" dt="2026-03-26T11:30:49.545" v="22084"/>
          <ac:spMkLst>
            <pc:docMk/>
            <pc:sldMk cId="564609543" sldId="3119"/>
            <ac:spMk id="21" creationId="{7C856D80-5DD2-3444-F6C7-288D66E909BE}"/>
          </ac:spMkLst>
        </pc:spChg>
        <pc:picChg chg="mod">
          <ac:chgData name="shulei ni" userId="af538cfc77c89dcc" providerId="LiveId" clId="{3376E5CC-66D7-41FE-BA7C-4EC80DBC2AA0}" dt="2026-03-26T11:33:36.170" v="22093" actId="1076"/>
          <ac:picMkLst>
            <pc:docMk/>
            <pc:sldMk cId="564609543" sldId="3119"/>
            <ac:picMk id="9" creationId="{43E8E38E-6235-4495-B58E-166318472BEF}"/>
          </ac:picMkLst>
        </pc:picChg>
      </pc:sldChg>
      <pc:sldChg chg="addSp delSp modSp add del mod ord">
        <pc:chgData name="shulei ni" userId="af538cfc77c89dcc" providerId="LiveId" clId="{3376E5CC-66D7-41FE-BA7C-4EC80DBC2AA0}" dt="2026-03-27T01:43:56.127" v="22238" actId="20577"/>
        <pc:sldMkLst>
          <pc:docMk/>
          <pc:sldMk cId="1212978213" sldId="3120"/>
        </pc:sldMkLst>
        <pc:spChg chg="add del mod">
          <ac:chgData name="shulei ni" userId="af538cfc77c89dcc" providerId="LiveId" clId="{3376E5CC-66D7-41FE-BA7C-4EC80DBC2AA0}" dt="2026-03-26T12:51:13.364" v="22182" actId="1076"/>
          <ac:spMkLst>
            <pc:docMk/>
            <pc:sldMk cId="1212978213" sldId="3120"/>
            <ac:spMk id="2" creationId="{97AC4ED6-D63F-4483-90E2-D5DF4739854F}"/>
          </ac:spMkLst>
        </pc:spChg>
        <pc:spChg chg="add mod">
          <ac:chgData name="shulei ni" userId="af538cfc77c89dcc" providerId="LiveId" clId="{3376E5CC-66D7-41FE-BA7C-4EC80DBC2AA0}" dt="2026-03-27T01:43:56.127" v="22238" actId="20577"/>
          <ac:spMkLst>
            <pc:docMk/>
            <pc:sldMk cId="1212978213" sldId="3120"/>
            <ac:spMk id="4" creationId="{7DA30C5F-7093-E56E-3C67-08835D4B427D}"/>
          </ac:spMkLst>
        </pc:spChg>
        <pc:spChg chg="add del mod">
          <ac:chgData name="shulei ni" userId="af538cfc77c89dcc" providerId="LiveId" clId="{3376E5CC-66D7-41FE-BA7C-4EC80DBC2AA0}" dt="2026-03-26T11:21:57.182" v="21988"/>
          <ac:spMkLst>
            <pc:docMk/>
            <pc:sldMk cId="1212978213" sldId="3120"/>
            <ac:spMk id="6" creationId="{FAA9BB54-E31D-9BAE-81FE-94B36BFCC49E}"/>
          </ac:spMkLst>
        </pc:spChg>
        <pc:spChg chg="mod">
          <ac:chgData name="shulei ni" userId="af538cfc77c89dcc" providerId="LiveId" clId="{3376E5CC-66D7-41FE-BA7C-4EC80DBC2AA0}" dt="2026-03-26T11:22:28.600" v="21999" actId="1036"/>
          <ac:spMkLst>
            <pc:docMk/>
            <pc:sldMk cId="1212978213" sldId="3120"/>
            <ac:spMk id="20" creationId="{B901E833-4AAA-4E91-8963-BEF8070303EF}"/>
          </ac:spMkLst>
        </pc:spChg>
        <pc:spChg chg="mod">
          <ac:chgData name="shulei ni" userId="af538cfc77c89dcc" providerId="LiveId" clId="{3376E5CC-66D7-41FE-BA7C-4EC80DBC2AA0}" dt="2026-03-26T11:16:09.257" v="21836" actId="1076"/>
          <ac:spMkLst>
            <pc:docMk/>
            <pc:sldMk cId="1212978213" sldId="3120"/>
            <ac:spMk id="24" creationId="{90BC4801-C70A-472D-8D5E-04ACB1B13C21}"/>
          </ac:spMkLst>
        </pc:spChg>
        <pc:spChg chg="del mod">
          <ac:chgData name="shulei ni" userId="af538cfc77c89dcc" providerId="LiveId" clId="{3376E5CC-66D7-41FE-BA7C-4EC80DBC2AA0}" dt="2026-03-26T11:19:50.526" v="21890"/>
          <ac:spMkLst>
            <pc:docMk/>
            <pc:sldMk cId="1212978213" sldId="3120"/>
            <ac:spMk id="25" creationId="{0742496C-E4D9-4248-AA21-237EE651AA1B}"/>
          </ac:spMkLst>
        </pc:spChg>
        <pc:spChg chg="mod">
          <ac:chgData name="shulei ni" userId="af538cfc77c89dcc" providerId="LiveId" clId="{3376E5CC-66D7-41FE-BA7C-4EC80DBC2AA0}" dt="2026-03-26T11:22:34.058" v="22005" actId="368"/>
          <ac:spMkLst>
            <pc:docMk/>
            <pc:sldMk cId="1212978213" sldId="3120"/>
            <ac:spMk id="29" creationId="{3356B12D-C251-44B3-9109-021A75D89E1E}"/>
          </ac:spMkLst>
        </pc:spChg>
        <pc:spChg chg="mod">
          <ac:chgData name="shulei ni" userId="af538cfc77c89dcc" providerId="LiveId" clId="{3376E5CC-66D7-41FE-BA7C-4EC80DBC2AA0}" dt="2026-03-26T11:17:38.922" v="21851" actId="1076"/>
          <ac:spMkLst>
            <pc:docMk/>
            <pc:sldMk cId="1212978213" sldId="3120"/>
            <ac:spMk id="30" creationId="{BF1A3CDB-6F03-4201-B675-36E588202E21}"/>
          </ac:spMkLst>
        </pc:spChg>
        <pc:grpChg chg="mod">
          <ac:chgData name="shulei ni" userId="af538cfc77c89dcc" providerId="LiveId" clId="{3376E5CC-66D7-41FE-BA7C-4EC80DBC2AA0}" dt="2026-03-26T11:22:42.125" v="22007" actId="1076"/>
          <ac:grpSpMkLst>
            <pc:docMk/>
            <pc:sldMk cId="1212978213" sldId="3120"/>
            <ac:grpSpMk id="19" creationId="{245E2DA4-99A5-4957-965D-E16C506152B7}"/>
          </ac:grpSpMkLst>
        </pc:grpChg>
        <pc:picChg chg="mod">
          <ac:chgData name="shulei ni" userId="af538cfc77c89dcc" providerId="LiveId" clId="{3376E5CC-66D7-41FE-BA7C-4EC80DBC2AA0}" dt="2026-03-26T11:22:44.159" v="22008" actId="1076"/>
          <ac:picMkLst>
            <pc:docMk/>
            <pc:sldMk cId="1212978213" sldId="3120"/>
            <ac:picMk id="18" creationId="{749507E5-827E-46FA-BB95-729FDD00D978}"/>
          </ac:picMkLst>
        </pc:picChg>
        <pc:picChg chg="mod">
          <ac:chgData name="shulei ni" userId="af538cfc77c89dcc" providerId="LiveId" clId="{3376E5CC-66D7-41FE-BA7C-4EC80DBC2AA0}" dt="2026-03-26T11:22:37.832" v="22006" actId="1076"/>
          <ac:picMkLst>
            <pc:docMk/>
            <pc:sldMk cId="1212978213" sldId="3120"/>
            <ac:picMk id="27" creationId="{61BC30E0-E5C2-4FDC-8F21-A7E98E5919BF}"/>
          </ac:picMkLst>
        </pc:picChg>
        <pc:picChg chg="mod">
          <ac:chgData name="shulei ni" userId="af538cfc77c89dcc" providerId="LiveId" clId="{3376E5CC-66D7-41FE-BA7C-4EC80DBC2AA0}" dt="2026-03-26T11:18:27.701" v="21864" actId="1076"/>
          <ac:picMkLst>
            <pc:docMk/>
            <pc:sldMk cId="1212978213" sldId="3120"/>
            <ac:picMk id="28" creationId="{0874C0D8-9FD0-4886-9E35-875B914D6DAA}"/>
          </ac:picMkLst>
        </pc:picChg>
      </pc:sldChg>
      <pc:sldChg chg="addSp delSp modSp mod ord">
        <pc:chgData name="shulei ni" userId="af538cfc77c89dcc" providerId="LiveId" clId="{3376E5CC-66D7-41FE-BA7C-4EC80DBC2AA0}" dt="2026-03-27T10:11:25.863" v="22240"/>
        <pc:sldMkLst>
          <pc:docMk/>
          <pc:sldMk cId="787089474" sldId="3121"/>
        </pc:sldMkLst>
        <pc:spChg chg="mod">
          <ac:chgData name="shulei ni" userId="af538cfc77c89dcc" providerId="LiveId" clId="{3376E5CC-66D7-41FE-BA7C-4EC80DBC2AA0}" dt="2026-03-24T02:50:20.783" v="21147" actId="120"/>
          <ac:spMkLst>
            <pc:docMk/>
            <pc:sldMk cId="787089474" sldId="3121"/>
            <ac:spMk id="3" creationId="{00000000-0000-0000-0000-000000000000}"/>
          </ac:spMkLst>
        </pc:spChg>
        <pc:spChg chg="add mod">
          <ac:chgData name="shulei ni" userId="af538cfc77c89dcc" providerId="LiveId" clId="{3376E5CC-66D7-41FE-BA7C-4EC80DBC2AA0}" dt="2026-03-24T03:03:27.499" v="21526" actId="1076"/>
          <ac:spMkLst>
            <pc:docMk/>
            <pc:sldMk cId="787089474" sldId="3121"/>
            <ac:spMk id="6" creationId="{BF85619B-261E-9115-732C-BE5FC08D8F80}"/>
          </ac:spMkLst>
        </pc:spChg>
        <pc:spChg chg="mod">
          <ac:chgData name="shulei ni" userId="af538cfc77c89dcc" providerId="LiveId" clId="{3376E5CC-66D7-41FE-BA7C-4EC80DBC2AA0}" dt="2026-03-24T03:10:23.640" v="21553" actId="20577"/>
          <ac:spMkLst>
            <pc:docMk/>
            <pc:sldMk cId="787089474" sldId="3121"/>
            <ac:spMk id="11" creationId="{B2F1332A-D763-4DC2-9AEE-9C9078127E38}"/>
          </ac:spMkLst>
        </pc:spChg>
        <pc:spChg chg="mod">
          <ac:chgData name="shulei ni" userId="af538cfc77c89dcc" providerId="LiveId" clId="{3376E5CC-66D7-41FE-BA7C-4EC80DBC2AA0}" dt="2026-03-24T02:50:20.783" v="21147" actId="120"/>
          <ac:spMkLst>
            <pc:docMk/>
            <pc:sldMk cId="787089474" sldId="3121"/>
            <ac:spMk id="12" creationId="{E09B01C2-5A66-40CC-9FCA-49F431800C49}"/>
          </ac:spMkLst>
        </pc:spChg>
        <pc:spChg chg="mod">
          <ac:chgData name="shulei ni" userId="af538cfc77c89dcc" providerId="LiveId" clId="{3376E5CC-66D7-41FE-BA7C-4EC80DBC2AA0}" dt="2026-03-24T02:50:20.783" v="21147" actId="120"/>
          <ac:spMkLst>
            <pc:docMk/>
            <pc:sldMk cId="787089474" sldId="3121"/>
            <ac:spMk id="13" creationId="{EDD8DD4D-F351-4922-A103-BA4408FBCF04}"/>
          </ac:spMkLst>
        </pc:spChg>
        <pc:picChg chg="add mod">
          <ac:chgData name="shulei ni" userId="af538cfc77c89dcc" providerId="LiveId" clId="{3376E5CC-66D7-41FE-BA7C-4EC80DBC2AA0}" dt="2026-03-24T03:03:20.851" v="21525" actId="1076"/>
          <ac:picMkLst>
            <pc:docMk/>
            <pc:sldMk cId="787089474" sldId="3121"/>
            <ac:picMk id="10" creationId="{BFA7E648-E575-5B95-2AD9-5DBA72AEC7F1}"/>
          </ac:picMkLst>
        </pc:picChg>
      </pc:sldChg>
      <pc:sldChg chg="modSp mod">
        <pc:chgData name="shulei ni" userId="af538cfc77c89dcc" providerId="LiveId" clId="{3376E5CC-66D7-41FE-BA7C-4EC80DBC2AA0}" dt="2026-03-24T03:10:09.587" v="21543" actId="20577"/>
        <pc:sldMkLst>
          <pc:docMk/>
          <pc:sldMk cId="868463230" sldId="3123"/>
        </pc:sldMkLst>
        <pc:spChg chg="mod">
          <ac:chgData name="shulei ni" userId="af538cfc77c89dcc" providerId="LiveId" clId="{3376E5CC-66D7-41FE-BA7C-4EC80DBC2AA0}" dt="2026-03-24T03:10:09.587" v="21543" actId="20577"/>
          <ac:spMkLst>
            <pc:docMk/>
            <pc:sldMk cId="868463230" sldId="3123"/>
            <ac:spMk id="11" creationId="{B2F1332A-D763-4DC2-9AEE-9C9078127E38}"/>
          </ac:spMkLst>
        </pc:spChg>
      </pc:sldChg>
      <pc:sldChg chg="modSp mod">
        <pc:chgData name="shulei ni" userId="af538cfc77c89dcc" providerId="LiveId" clId="{3376E5CC-66D7-41FE-BA7C-4EC80DBC2AA0}" dt="2026-03-25T01:09:37.929" v="21802" actId="1076"/>
        <pc:sldMkLst>
          <pc:docMk/>
          <pc:sldMk cId="2597910599" sldId="3124"/>
        </pc:sldMkLst>
        <pc:spChg chg="mod">
          <ac:chgData name="shulei ni" userId="af538cfc77c89dcc" providerId="LiveId" clId="{3376E5CC-66D7-41FE-BA7C-4EC80DBC2AA0}" dt="2026-03-25T01:09:37.929" v="21802" actId="1076"/>
          <ac:spMkLst>
            <pc:docMk/>
            <pc:sldMk cId="2597910599" sldId="3124"/>
            <ac:spMk id="5" creationId="{606A140A-0F03-4A03-9C0D-30399988AAE8}"/>
          </ac:spMkLst>
        </pc:spChg>
        <pc:spChg chg="mod">
          <ac:chgData name="shulei ni" userId="af538cfc77c89dcc" providerId="LiveId" clId="{3376E5CC-66D7-41FE-BA7C-4EC80DBC2AA0}" dt="2026-03-24T03:10:02.173" v="21537" actId="20577"/>
          <ac:spMkLst>
            <pc:docMk/>
            <pc:sldMk cId="2597910599" sldId="3124"/>
            <ac:spMk id="11" creationId="{B2F1332A-D763-4DC2-9AEE-9C9078127E38}"/>
          </ac:spMkLst>
        </pc:spChg>
      </pc:sldChg>
      <pc:sldChg chg="modSp mod">
        <pc:chgData name="shulei ni" userId="af538cfc77c89dcc" providerId="LiveId" clId="{3376E5CC-66D7-41FE-BA7C-4EC80DBC2AA0}" dt="2026-03-24T02:34:34.991" v="20987" actId="20577"/>
        <pc:sldMkLst>
          <pc:docMk/>
          <pc:sldMk cId="3190631496" sldId="3126"/>
        </pc:sldMkLst>
        <pc:spChg chg="mod">
          <ac:chgData name="shulei ni" userId="af538cfc77c89dcc" providerId="LiveId" clId="{3376E5CC-66D7-41FE-BA7C-4EC80DBC2AA0}" dt="2026-03-24T02:34:34.991" v="20987" actId="20577"/>
          <ac:spMkLst>
            <pc:docMk/>
            <pc:sldMk cId="3190631496" sldId="3126"/>
            <ac:spMk id="11" creationId="{B2F1332A-D763-4DC2-9AEE-9C9078127E38}"/>
          </ac:spMkLst>
        </pc:spChg>
      </pc:sldChg>
      <pc:sldChg chg="modSp mod">
        <pc:chgData name="shulei ni" userId="af538cfc77c89dcc" providerId="LiveId" clId="{3376E5CC-66D7-41FE-BA7C-4EC80DBC2AA0}" dt="2026-03-24T02:34:41.227" v="20989" actId="20577"/>
        <pc:sldMkLst>
          <pc:docMk/>
          <pc:sldMk cId="1095690229" sldId="3127"/>
        </pc:sldMkLst>
        <pc:spChg chg="mod">
          <ac:chgData name="shulei ni" userId="af538cfc77c89dcc" providerId="LiveId" clId="{3376E5CC-66D7-41FE-BA7C-4EC80DBC2AA0}" dt="2026-03-24T02:34:41.227" v="20989" actId="20577"/>
          <ac:spMkLst>
            <pc:docMk/>
            <pc:sldMk cId="1095690229" sldId="3127"/>
            <ac:spMk id="11" creationId="{B2F1332A-D763-4DC2-9AEE-9C9078127E38}"/>
          </ac:spMkLst>
        </pc:spChg>
      </pc:sldChg>
      <pc:sldChg chg="modSp mod">
        <pc:chgData name="shulei ni" userId="af538cfc77c89dcc" providerId="LiveId" clId="{3376E5CC-66D7-41FE-BA7C-4EC80DBC2AA0}" dt="2026-03-24T06:49:14.266" v="21786"/>
        <pc:sldMkLst>
          <pc:docMk/>
          <pc:sldMk cId="1021663701" sldId="3128"/>
        </pc:sldMkLst>
        <pc:spChg chg="mod">
          <ac:chgData name="shulei ni" userId="af538cfc77c89dcc" providerId="LiveId" clId="{3376E5CC-66D7-41FE-BA7C-4EC80DBC2AA0}" dt="2026-03-21T02:45:31.076" v="9" actId="20577"/>
          <ac:spMkLst>
            <pc:docMk/>
            <pc:sldMk cId="1021663701" sldId="3128"/>
            <ac:spMk id="8" creationId="{3C7FBB31-A559-4D04-BF5E-DA7677006572}"/>
          </ac:spMkLst>
        </pc:spChg>
        <pc:spChg chg="mod">
          <ac:chgData name="shulei ni" userId="af538cfc77c89dcc" providerId="LiveId" clId="{3376E5CC-66D7-41FE-BA7C-4EC80DBC2AA0}" dt="2026-03-24T02:34:45.203" v="20991" actId="20577"/>
          <ac:spMkLst>
            <pc:docMk/>
            <pc:sldMk cId="1021663701" sldId="3128"/>
            <ac:spMk id="11" creationId="{B2F1332A-D763-4DC2-9AEE-9C9078127E38}"/>
          </ac:spMkLst>
        </pc:spChg>
        <pc:spChg chg="mod">
          <ac:chgData name="shulei ni" userId="af538cfc77c89dcc" providerId="LiveId" clId="{3376E5CC-66D7-41FE-BA7C-4EC80DBC2AA0}" dt="2026-03-24T06:49:11.513" v="21785" actId="20577"/>
          <ac:spMkLst>
            <pc:docMk/>
            <pc:sldMk cId="1021663701" sldId="3128"/>
            <ac:spMk id="24" creationId="{47D9092E-73F5-402B-B18F-54F13B134454}"/>
          </ac:spMkLst>
        </pc:spChg>
        <pc:spChg chg="mod">
          <ac:chgData name="shulei ni" userId="af538cfc77c89dcc" providerId="LiveId" clId="{3376E5CC-66D7-41FE-BA7C-4EC80DBC2AA0}" dt="2026-03-24T06:49:14.266" v="21786"/>
          <ac:spMkLst>
            <pc:docMk/>
            <pc:sldMk cId="1021663701" sldId="3128"/>
            <ac:spMk id="25" creationId="{9DD51118-2C85-433D-96E0-AEC1B956EC24}"/>
          </ac:spMkLst>
        </pc:spChg>
      </pc:sldChg>
      <pc:sldChg chg="addSp delSp modSp add mod setBg">
        <pc:chgData name="shulei ni" userId="af538cfc77c89dcc" providerId="LiveId" clId="{3376E5CC-66D7-41FE-BA7C-4EC80DBC2AA0}" dt="2026-03-24T08:55:27.452" v="21788" actId="1036"/>
        <pc:sldMkLst>
          <pc:docMk/>
          <pc:sldMk cId="711103596" sldId="3129"/>
        </pc:sldMkLst>
        <pc:spChg chg="add mod">
          <ac:chgData name="shulei ni" userId="af538cfc77c89dcc" providerId="LiveId" clId="{3376E5CC-66D7-41FE-BA7C-4EC80DBC2AA0}" dt="2026-03-24T08:55:27.452" v="21788" actId="1036"/>
          <ac:spMkLst>
            <pc:docMk/>
            <pc:sldMk cId="711103596" sldId="3129"/>
            <ac:spMk id="15" creationId="{019C8B80-D2EB-57A7-3BC4-BA535E67A710}"/>
          </ac:spMkLst>
        </pc:spChg>
        <pc:spChg chg="add mod">
          <ac:chgData name="shulei ni" userId="af538cfc77c89dcc" providerId="LiveId" clId="{3376E5CC-66D7-41FE-BA7C-4EC80DBC2AA0}" dt="2026-03-21T08:03:03.457" v="18470"/>
          <ac:spMkLst>
            <pc:docMk/>
            <pc:sldMk cId="711103596" sldId="3129"/>
            <ac:spMk id="16" creationId="{B190D894-2E6B-EB97-09AB-8E2D4413AA7A}"/>
          </ac:spMkLst>
        </pc:spChg>
        <pc:spChg chg="add mod">
          <ac:chgData name="shulei ni" userId="af538cfc77c89dcc" providerId="LiveId" clId="{3376E5CC-66D7-41FE-BA7C-4EC80DBC2AA0}" dt="2026-03-21T06:25:21.331" v="17981"/>
          <ac:spMkLst>
            <pc:docMk/>
            <pc:sldMk cId="711103596" sldId="3129"/>
            <ac:spMk id="17" creationId="{15F82539-134E-8844-60E9-42DE4A68358B}"/>
          </ac:spMkLst>
        </pc:spChg>
        <pc:spChg chg="add mod">
          <ac:chgData name="shulei ni" userId="af538cfc77c89dcc" providerId="LiveId" clId="{3376E5CC-66D7-41FE-BA7C-4EC80DBC2AA0}" dt="2026-03-21T07:38:32.495" v="18469" actId="207"/>
          <ac:spMkLst>
            <pc:docMk/>
            <pc:sldMk cId="711103596" sldId="3129"/>
            <ac:spMk id="18" creationId="{5EA41F1A-1E49-C54D-2882-0182A9FC7E19}"/>
          </ac:spMkLst>
        </pc:spChg>
        <pc:grpChg chg="add mod">
          <ac:chgData name="shulei ni" userId="af538cfc77c89dcc" providerId="LiveId" clId="{3376E5CC-66D7-41FE-BA7C-4EC80DBC2AA0}" dt="2026-03-21T06:06:33.432" v="14794" actId="164"/>
          <ac:grpSpMkLst>
            <pc:docMk/>
            <pc:sldMk cId="711103596" sldId="3129"/>
            <ac:grpSpMk id="13" creationId="{1F183BA0-3F85-930E-6A89-31252A649913}"/>
          </ac:grpSpMkLst>
        </pc:grpChg>
        <pc:picChg chg="add mod modCrop">
          <ac:chgData name="shulei ni" userId="af538cfc77c89dcc" providerId="LiveId" clId="{3376E5CC-66D7-41FE-BA7C-4EC80DBC2AA0}" dt="2026-03-21T06:06:33.432" v="14794" actId="164"/>
          <ac:picMkLst>
            <pc:docMk/>
            <pc:sldMk cId="711103596" sldId="3129"/>
            <ac:picMk id="7" creationId="{86DBE57C-C008-0EA9-C841-354C363A89D9}"/>
          </ac:picMkLst>
        </pc:picChg>
        <pc:picChg chg="add mod modCrop">
          <ac:chgData name="shulei ni" userId="af538cfc77c89dcc" providerId="LiveId" clId="{3376E5CC-66D7-41FE-BA7C-4EC80DBC2AA0}" dt="2026-03-21T06:06:33.432" v="14794" actId="164"/>
          <ac:picMkLst>
            <pc:docMk/>
            <pc:sldMk cId="711103596" sldId="3129"/>
            <ac:picMk id="11" creationId="{07C33BBC-20E2-819C-F3DB-3530FD4D84A7}"/>
          </ac:picMkLst>
        </pc:picChg>
      </pc:sldChg>
      <pc:sldChg chg="addSp delSp modSp add del mod">
        <pc:chgData name="shulei ni" userId="af538cfc77c89dcc" providerId="LiveId" clId="{3376E5CC-66D7-41FE-BA7C-4EC80DBC2AA0}" dt="2026-03-26T11:36:56.996" v="22121" actId="47"/>
        <pc:sldMkLst>
          <pc:docMk/>
          <pc:sldMk cId="226118010" sldId="3130"/>
        </pc:sldMkLst>
      </pc:sldChg>
      <pc:sldChg chg="addSp delSp modSp add mod">
        <pc:chgData name="shulei ni" userId="af538cfc77c89dcc" providerId="LiveId" clId="{3376E5CC-66D7-41FE-BA7C-4EC80DBC2AA0}" dt="2026-03-26T11:47:24.475" v="22151" actId="20577"/>
        <pc:sldMkLst>
          <pc:docMk/>
          <pc:sldMk cId="3929910159" sldId="3133"/>
        </pc:sldMkLst>
        <pc:spChg chg="mod topLvl">
          <ac:chgData name="shulei ni" userId="af538cfc77c89dcc" providerId="LiveId" clId="{3376E5CC-66D7-41FE-BA7C-4EC80DBC2AA0}" dt="2026-03-23T07:03:46.866" v="19495" actId="1076"/>
          <ac:spMkLst>
            <pc:docMk/>
            <pc:sldMk cId="3929910159" sldId="3133"/>
            <ac:spMk id="6" creationId="{42F6F101-2CBC-D81C-8F8C-D4153A406D45}"/>
          </ac:spMkLst>
        </pc:spChg>
        <pc:spChg chg="mod topLvl">
          <ac:chgData name="shulei ni" userId="af538cfc77c89dcc" providerId="LiveId" clId="{3376E5CC-66D7-41FE-BA7C-4EC80DBC2AA0}" dt="2026-03-23T07:04:56.393" v="19529" actId="20577"/>
          <ac:spMkLst>
            <pc:docMk/>
            <pc:sldMk cId="3929910159" sldId="3133"/>
            <ac:spMk id="7" creationId="{7CE725F5-CACE-BF55-C99A-4ABF091B8254}"/>
          </ac:spMkLst>
        </pc:spChg>
        <pc:spChg chg="mod">
          <ac:chgData name="shulei ni" userId="af538cfc77c89dcc" providerId="LiveId" clId="{3376E5CC-66D7-41FE-BA7C-4EC80DBC2AA0}" dt="2026-03-23T06:58:54.863" v="19447" actId="20577"/>
          <ac:spMkLst>
            <pc:docMk/>
            <pc:sldMk cId="3929910159" sldId="3133"/>
            <ac:spMk id="11" creationId="{C0722F18-5C27-BFA6-C598-DF25786D67A0}"/>
          </ac:spMkLst>
        </pc:spChg>
        <pc:spChg chg="mod">
          <ac:chgData name="shulei ni" userId="af538cfc77c89dcc" providerId="LiveId" clId="{3376E5CC-66D7-41FE-BA7C-4EC80DBC2AA0}" dt="2026-03-23T07:06:57.955" v="19593" actId="404"/>
          <ac:spMkLst>
            <pc:docMk/>
            <pc:sldMk cId="3929910159" sldId="3133"/>
            <ac:spMk id="14" creationId="{9D29C30C-D0CF-5141-7229-08BA63383866}"/>
          </ac:spMkLst>
        </pc:spChg>
        <pc:spChg chg="mod">
          <ac:chgData name="shulei ni" userId="af538cfc77c89dcc" providerId="LiveId" clId="{3376E5CC-66D7-41FE-BA7C-4EC80DBC2AA0}" dt="2026-03-23T07:07:02.329" v="19596" actId="404"/>
          <ac:spMkLst>
            <pc:docMk/>
            <pc:sldMk cId="3929910159" sldId="3133"/>
            <ac:spMk id="15" creationId="{A8B4E109-0E18-EEF9-1BDC-9EB50036D0F9}"/>
          </ac:spMkLst>
        </pc:spChg>
        <pc:spChg chg="add mod">
          <ac:chgData name="shulei ni" userId="af538cfc77c89dcc" providerId="LiveId" clId="{3376E5CC-66D7-41FE-BA7C-4EC80DBC2AA0}" dt="2026-03-23T07:04:20.724" v="19518" actId="20577"/>
          <ac:spMkLst>
            <pc:docMk/>
            <pc:sldMk cId="3929910159" sldId="3133"/>
            <ac:spMk id="34" creationId="{9553D7B5-CAC8-0CC9-5BFD-80AF4CF7D7E3}"/>
          </ac:spMkLst>
        </pc:spChg>
        <pc:spChg chg="add mod">
          <ac:chgData name="shulei ni" userId="af538cfc77c89dcc" providerId="LiveId" clId="{3376E5CC-66D7-41FE-BA7C-4EC80DBC2AA0}" dt="2026-03-23T07:05:54.222" v="19558" actId="5793"/>
          <ac:spMkLst>
            <pc:docMk/>
            <pc:sldMk cId="3929910159" sldId="3133"/>
            <ac:spMk id="39" creationId="{B495DFCF-29E2-B310-9662-7D2B6787DA9E}"/>
          </ac:spMkLst>
        </pc:spChg>
        <pc:spChg chg="add mod">
          <ac:chgData name="shulei ni" userId="af538cfc77c89dcc" providerId="LiveId" clId="{3376E5CC-66D7-41FE-BA7C-4EC80DBC2AA0}" dt="2026-03-23T07:06:05.784" v="19571" actId="20577"/>
          <ac:spMkLst>
            <pc:docMk/>
            <pc:sldMk cId="3929910159" sldId="3133"/>
            <ac:spMk id="40" creationId="{F1B411AD-D4C6-55B4-17C5-3A71395233AF}"/>
          </ac:spMkLst>
        </pc:spChg>
        <pc:spChg chg="add mod">
          <ac:chgData name="shulei ni" userId="af538cfc77c89dcc" providerId="LiveId" clId="{3376E5CC-66D7-41FE-BA7C-4EC80DBC2AA0}" dt="2026-03-23T08:05:50.451" v="19918" actId="1076"/>
          <ac:spMkLst>
            <pc:docMk/>
            <pc:sldMk cId="3929910159" sldId="3133"/>
            <ac:spMk id="42" creationId="{B739A887-98F9-61AC-CAAC-5C0E3279C413}"/>
          </ac:spMkLst>
        </pc:spChg>
        <pc:spChg chg="add mod">
          <ac:chgData name="shulei ni" userId="af538cfc77c89dcc" providerId="LiveId" clId="{3376E5CC-66D7-41FE-BA7C-4EC80DBC2AA0}" dt="2026-03-23T08:05:55.612" v="19919" actId="1076"/>
          <ac:spMkLst>
            <pc:docMk/>
            <pc:sldMk cId="3929910159" sldId="3133"/>
            <ac:spMk id="43" creationId="{B8D40D4F-0C4B-46CB-3321-1FEA7262EDC5}"/>
          </ac:spMkLst>
        </pc:spChg>
        <pc:spChg chg="add mod">
          <ac:chgData name="shulei ni" userId="af538cfc77c89dcc" providerId="LiveId" clId="{3376E5CC-66D7-41FE-BA7C-4EC80DBC2AA0}" dt="2026-03-23T08:06:06.054" v="19920" actId="1076"/>
          <ac:spMkLst>
            <pc:docMk/>
            <pc:sldMk cId="3929910159" sldId="3133"/>
            <ac:spMk id="44" creationId="{49B07607-EFA0-A745-90F8-14778992C4E4}"/>
          </ac:spMkLst>
        </pc:spChg>
        <pc:spChg chg="add mod">
          <ac:chgData name="shulei ni" userId="af538cfc77c89dcc" providerId="LiveId" clId="{3376E5CC-66D7-41FE-BA7C-4EC80DBC2AA0}" dt="2026-03-26T11:47:24.475" v="22151" actId="20577"/>
          <ac:spMkLst>
            <pc:docMk/>
            <pc:sldMk cId="3929910159" sldId="3133"/>
            <ac:spMk id="60" creationId="{CEB446EA-E52C-5A84-AF3B-3B4F8B698623}"/>
          </ac:spMkLst>
        </pc:spChg>
        <pc:spChg chg="add mod">
          <ac:chgData name="shulei ni" userId="af538cfc77c89dcc" providerId="LiveId" clId="{3376E5CC-66D7-41FE-BA7C-4EC80DBC2AA0}" dt="2026-03-26T11:47:09.903" v="22134" actId="20577"/>
          <ac:spMkLst>
            <pc:docMk/>
            <pc:sldMk cId="3929910159" sldId="3133"/>
            <ac:spMk id="61" creationId="{B208E7EC-A889-6D5B-4DB4-5E0F86E5A839}"/>
          </ac:spMkLst>
        </pc:spChg>
        <pc:spChg chg="add mod">
          <ac:chgData name="shulei ni" userId="af538cfc77c89dcc" providerId="LiveId" clId="{3376E5CC-66D7-41FE-BA7C-4EC80DBC2AA0}" dt="2026-03-26T11:47:15.794" v="22141" actId="20577"/>
          <ac:spMkLst>
            <pc:docMk/>
            <pc:sldMk cId="3929910159" sldId="3133"/>
            <ac:spMk id="62" creationId="{33E7446E-0A4D-6360-70AE-6CBFA57C931B}"/>
          </ac:spMkLst>
        </pc:spChg>
        <pc:spChg chg="add mod">
          <ac:chgData name="shulei ni" userId="af538cfc77c89dcc" providerId="LiveId" clId="{3376E5CC-66D7-41FE-BA7C-4EC80DBC2AA0}" dt="2026-03-23T08:07:48.662" v="19991" actId="1076"/>
          <ac:spMkLst>
            <pc:docMk/>
            <pc:sldMk cId="3929910159" sldId="3133"/>
            <ac:spMk id="63" creationId="{6C00E159-5BF4-1D52-8C1E-E0E8136BA3B4}"/>
          </ac:spMkLst>
        </pc:spChg>
        <pc:grpChg chg="mod">
          <ac:chgData name="shulei ni" userId="af538cfc77c89dcc" providerId="LiveId" clId="{3376E5CC-66D7-41FE-BA7C-4EC80DBC2AA0}" dt="2026-03-23T07:01:04.184" v="19467" actId="1076"/>
          <ac:grpSpMkLst>
            <pc:docMk/>
            <pc:sldMk cId="3929910159" sldId="3133"/>
            <ac:grpSpMk id="9" creationId="{473621BA-9085-98B6-BE9C-8A050E2BB61C}"/>
          </ac:grpSpMkLst>
        </pc:grpChg>
        <pc:grpChg chg="add mod">
          <ac:chgData name="shulei ni" userId="af538cfc77c89dcc" providerId="LiveId" clId="{3376E5CC-66D7-41FE-BA7C-4EC80DBC2AA0}" dt="2026-03-23T08:07:27.362" v="19979" actId="1036"/>
          <ac:grpSpMkLst>
            <pc:docMk/>
            <pc:sldMk cId="3929910159" sldId="3133"/>
            <ac:grpSpMk id="51" creationId="{10978171-BE75-49EF-5945-7963512E6D26}"/>
          </ac:grpSpMkLst>
        </pc:grpChg>
        <pc:grpChg chg="add mod">
          <ac:chgData name="shulei ni" userId="af538cfc77c89dcc" providerId="LiveId" clId="{3376E5CC-66D7-41FE-BA7C-4EC80DBC2AA0}" dt="2026-03-23T08:07:27.362" v="19979" actId="1036"/>
          <ac:grpSpMkLst>
            <pc:docMk/>
            <pc:sldMk cId="3929910159" sldId="3133"/>
            <ac:grpSpMk id="52" creationId="{9AF7B419-B118-205C-AFED-535C1F7D1755}"/>
          </ac:grpSpMkLst>
        </pc:grpChg>
        <pc:grpChg chg="add mod">
          <ac:chgData name="shulei ni" userId="af538cfc77c89dcc" providerId="LiveId" clId="{3376E5CC-66D7-41FE-BA7C-4EC80DBC2AA0}" dt="2026-03-23T08:07:27.362" v="19979" actId="1036"/>
          <ac:grpSpMkLst>
            <pc:docMk/>
            <pc:sldMk cId="3929910159" sldId="3133"/>
            <ac:grpSpMk id="56" creationId="{08F9315D-6AFE-3B8C-6857-E27CA3363B22}"/>
          </ac:grpSpMkLst>
        </pc:grpChg>
        <pc:picChg chg="mod topLvl">
          <ac:chgData name="shulei ni" userId="af538cfc77c89dcc" providerId="LiveId" clId="{3376E5CC-66D7-41FE-BA7C-4EC80DBC2AA0}" dt="2026-03-23T07:02:58.187" v="19485" actId="165"/>
          <ac:picMkLst>
            <pc:docMk/>
            <pc:sldMk cId="3929910159" sldId="3133"/>
            <ac:picMk id="4" creationId="{031E47E2-5A59-DA29-EEAE-880B338B651C}"/>
          </ac:picMkLst>
        </pc:picChg>
        <pc:picChg chg="mod topLvl">
          <ac:chgData name="shulei ni" userId="af538cfc77c89dcc" providerId="LiveId" clId="{3376E5CC-66D7-41FE-BA7C-4EC80DBC2AA0}" dt="2026-03-23T07:03:05.135" v="19486" actId="1076"/>
          <ac:picMkLst>
            <pc:docMk/>
            <pc:sldMk cId="3929910159" sldId="3133"/>
            <ac:picMk id="5" creationId="{D4B2BFBC-3EEE-78F6-9354-224094DA5CC2}"/>
          </ac:picMkLst>
        </pc:picChg>
        <pc:picChg chg="mod">
          <ac:chgData name="shulei ni" userId="af538cfc77c89dcc" providerId="LiveId" clId="{3376E5CC-66D7-41FE-BA7C-4EC80DBC2AA0}" dt="2026-03-23T06:56:15.717" v="19421"/>
          <ac:picMkLst>
            <pc:docMk/>
            <pc:sldMk cId="3929910159" sldId="3133"/>
            <ac:picMk id="10" creationId="{5A489DAE-1DC2-4E60-D66B-B601F6227DD2}"/>
          </ac:picMkLst>
        </pc:picChg>
        <pc:picChg chg="add mod">
          <ac:chgData name="shulei ni" userId="af538cfc77c89dcc" providerId="LiveId" clId="{3376E5CC-66D7-41FE-BA7C-4EC80DBC2AA0}" dt="2026-03-23T08:00:41.265" v="19874" actId="164"/>
          <ac:picMkLst>
            <pc:docMk/>
            <pc:sldMk cId="3929910159" sldId="3133"/>
            <ac:picMk id="46" creationId="{44404214-59D7-E6FF-8FD0-53AD5368874D}"/>
          </ac:picMkLst>
        </pc:picChg>
        <pc:picChg chg="add mod">
          <ac:chgData name="shulei ni" userId="af538cfc77c89dcc" providerId="LiveId" clId="{3376E5CC-66D7-41FE-BA7C-4EC80DBC2AA0}" dt="2026-03-23T08:00:41.265" v="19874" actId="164"/>
          <ac:picMkLst>
            <pc:docMk/>
            <pc:sldMk cId="3929910159" sldId="3133"/>
            <ac:picMk id="48" creationId="{EFB46535-21A8-6FE5-6F41-02B39B95534D}"/>
          </ac:picMkLst>
        </pc:picChg>
        <pc:picChg chg="add mod">
          <ac:chgData name="shulei ni" userId="af538cfc77c89dcc" providerId="LiveId" clId="{3376E5CC-66D7-41FE-BA7C-4EC80DBC2AA0}" dt="2026-03-23T08:05:37.236" v="19916" actId="1035"/>
          <ac:picMkLst>
            <pc:docMk/>
            <pc:sldMk cId="3929910159" sldId="3133"/>
            <ac:picMk id="50" creationId="{48FB8DE7-25DE-5134-2FE3-6041AF20C81B}"/>
          </ac:picMkLst>
        </pc:picChg>
        <pc:picChg chg="mod">
          <ac:chgData name="shulei ni" userId="af538cfc77c89dcc" providerId="LiveId" clId="{3376E5CC-66D7-41FE-BA7C-4EC80DBC2AA0}" dt="2026-03-23T08:03:45.772" v="19889" actId="14826"/>
          <ac:picMkLst>
            <pc:docMk/>
            <pc:sldMk cId="3929910159" sldId="3133"/>
            <ac:picMk id="53" creationId="{FB5B2A7B-48F5-F234-BC65-8BB66E3621B6}"/>
          </ac:picMkLst>
        </pc:picChg>
        <pc:picChg chg="mod">
          <ac:chgData name="shulei ni" userId="af538cfc77c89dcc" providerId="LiveId" clId="{3376E5CC-66D7-41FE-BA7C-4EC80DBC2AA0}" dt="2026-03-23T08:03:45.772" v="19889" actId="14826"/>
          <ac:picMkLst>
            <pc:docMk/>
            <pc:sldMk cId="3929910159" sldId="3133"/>
            <ac:picMk id="54" creationId="{F044F839-CF64-89D6-A1EE-E3F71694DA74}"/>
          </ac:picMkLst>
        </pc:picChg>
        <pc:picChg chg="mod">
          <ac:chgData name="shulei ni" userId="af538cfc77c89dcc" providerId="LiveId" clId="{3376E5CC-66D7-41FE-BA7C-4EC80DBC2AA0}" dt="2026-03-23T08:03:54.643" v="19894" actId="1035"/>
          <ac:picMkLst>
            <pc:docMk/>
            <pc:sldMk cId="3929910159" sldId="3133"/>
            <ac:picMk id="55" creationId="{23936E1D-ECCE-45E7-E48C-5C3A079E8ABF}"/>
          </ac:picMkLst>
        </pc:picChg>
        <pc:picChg chg="mod">
          <ac:chgData name="shulei ni" userId="af538cfc77c89dcc" providerId="LiveId" clId="{3376E5CC-66D7-41FE-BA7C-4EC80DBC2AA0}" dt="2026-03-23T08:05:20.513" v="19902"/>
          <ac:picMkLst>
            <pc:docMk/>
            <pc:sldMk cId="3929910159" sldId="3133"/>
            <ac:picMk id="57" creationId="{FC3933A7-DC69-DB46-01D5-8109755B477D}"/>
          </ac:picMkLst>
        </pc:picChg>
        <pc:picChg chg="mod">
          <ac:chgData name="shulei ni" userId="af538cfc77c89dcc" providerId="LiveId" clId="{3376E5CC-66D7-41FE-BA7C-4EC80DBC2AA0}" dt="2026-03-23T08:05:05.038" v="19899" actId="14826"/>
          <ac:picMkLst>
            <pc:docMk/>
            <pc:sldMk cId="3929910159" sldId="3133"/>
            <ac:picMk id="58" creationId="{AF77F5E1-9A5F-E851-F52F-B798A6E6106B}"/>
          </ac:picMkLst>
        </pc:picChg>
        <pc:picChg chg="mod">
          <ac:chgData name="shulei ni" userId="af538cfc77c89dcc" providerId="LiveId" clId="{3376E5CC-66D7-41FE-BA7C-4EC80DBC2AA0}" dt="2026-03-23T08:05:32.536" v="19911" actId="1035"/>
          <ac:picMkLst>
            <pc:docMk/>
            <pc:sldMk cId="3929910159" sldId="3133"/>
            <ac:picMk id="59" creationId="{55C22B5B-02FA-1035-C0D2-0EE75D757B5E}"/>
          </ac:picMkLst>
        </pc:picChg>
        <pc:cxnChg chg="add mod">
          <ac:chgData name="shulei ni" userId="af538cfc77c89dcc" providerId="LiveId" clId="{3376E5CC-66D7-41FE-BA7C-4EC80DBC2AA0}" dt="2026-03-23T07:03:05.135" v="19486" actId="1076"/>
          <ac:cxnSpMkLst>
            <pc:docMk/>
            <pc:sldMk cId="3929910159" sldId="3133"/>
            <ac:cxnSpMk id="20" creationId="{C11A1EF1-4BC3-91C5-6156-DAA515AB85BE}"/>
          </ac:cxnSpMkLst>
        </pc:cxnChg>
        <pc:cxnChg chg="add mod">
          <ac:chgData name="shulei ni" userId="af538cfc77c89dcc" providerId="LiveId" clId="{3376E5CC-66D7-41FE-BA7C-4EC80DBC2AA0}" dt="2026-03-23T07:03:30.272" v="19492" actId="17032"/>
          <ac:cxnSpMkLst>
            <pc:docMk/>
            <pc:sldMk cId="3929910159" sldId="3133"/>
            <ac:cxnSpMk id="29" creationId="{0DF8F287-673B-343C-6540-B241CE151C3F}"/>
          </ac:cxnSpMkLst>
        </pc:cxnChg>
      </pc:sldChg>
      <pc:sldChg chg="addSp delSp modSp add mod ord">
        <pc:chgData name="shulei ni" userId="af538cfc77c89dcc" providerId="LiveId" clId="{3376E5CC-66D7-41FE-BA7C-4EC80DBC2AA0}" dt="2026-03-24T03:15:57.637" v="21578" actId="20577"/>
        <pc:sldMkLst>
          <pc:docMk/>
          <pc:sldMk cId="2627277903" sldId="3135"/>
        </pc:sldMkLst>
        <pc:spChg chg="add mod">
          <ac:chgData name="shulei ni" userId="af538cfc77c89dcc" providerId="LiveId" clId="{3376E5CC-66D7-41FE-BA7C-4EC80DBC2AA0}" dt="2026-03-23T07:44:28.037" v="19829" actId="1076"/>
          <ac:spMkLst>
            <pc:docMk/>
            <pc:sldMk cId="2627277903" sldId="3135"/>
            <ac:spMk id="7" creationId="{C840F7BC-1F53-3F01-4F6D-1451E11EF435}"/>
          </ac:spMkLst>
        </pc:spChg>
        <pc:spChg chg="add mod">
          <ac:chgData name="shulei ni" userId="af538cfc77c89dcc" providerId="LiveId" clId="{3376E5CC-66D7-41FE-BA7C-4EC80DBC2AA0}" dt="2026-03-23T07:44:30.957" v="19830" actId="1076"/>
          <ac:spMkLst>
            <pc:docMk/>
            <pc:sldMk cId="2627277903" sldId="3135"/>
            <ac:spMk id="8" creationId="{5F0D7456-066F-F022-6D82-EE5EB69F33A3}"/>
          </ac:spMkLst>
        </pc:spChg>
        <pc:spChg chg="mod">
          <ac:chgData name="shulei ni" userId="af538cfc77c89dcc" providerId="LiveId" clId="{3376E5CC-66D7-41FE-BA7C-4EC80DBC2AA0}" dt="2026-03-24T03:15:57.637" v="21578" actId="20577"/>
          <ac:spMkLst>
            <pc:docMk/>
            <pc:sldMk cId="2627277903" sldId="3135"/>
            <ac:spMk id="11" creationId="{75C40D2F-2697-5DB2-E7EB-80ED337D2D45}"/>
          </ac:spMkLst>
        </pc:spChg>
        <pc:spChg chg="mod">
          <ac:chgData name="shulei ni" userId="af538cfc77c89dcc" providerId="LiveId" clId="{3376E5CC-66D7-41FE-BA7C-4EC80DBC2AA0}" dt="2026-03-24T01:57:51.095" v="20876" actId="20577"/>
          <ac:spMkLst>
            <pc:docMk/>
            <pc:sldMk cId="2627277903" sldId="3135"/>
            <ac:spMk id="43" creationId="{4C7C0F18-90A3-4203-0D27-4A0DDBB637D6}"/>
          </ac:spMkLst>
        </pc:spChg>
        <pc:spChg chg="mod">
          <ac:chgData name="shulei ni" userId="af538cfc77c89dcc" providerId="LiveId" clId="{3376E5CC-66D7-41FE-BA7C-4EC80DBC2AA0}" dt="2026-03-24T01:56:40.525" v="20862" actId="20577"/>
          <ac:spMkLst>
            <pc:docMk/>
            <pc:sldMk cId="2627277903" sldId="3135"/>
            <ac:spMk id="44" creationId="{F5FCFF15-AFBB-C0A2-F010-D340AD5E37EB}"/>
          </ac:spMkLst>
        </pc:spChg>
        <pc:picChg chg="add mod">
          <ac:chgData name="shulei ni" userId="af538cfc77c89dcc" providerId="LiveId" clId="{3376E5CC-66D7-41FE-BA7C-4EC80DBC2AA0}" dt="2026-03-23T07:44:23.496" v="19828" actId="1076"/>
          <ac:picMkLst>
            <pc:docMk/>
            <pc:sldMk cId="2627277903" sldId="3135"/>
            <ac:picMk id="4" creationId="{D1D27B7F-AB43-4308-F565-C0A17B0C4050}"/>
          </ac:picMkLst>
        </pc:picChg>
        <pc:picChg chg="add mod">
          <ac:chgData name="shulei ni" userId="af538cfc77c89dcc" providerId="LiveId" clId="{3376E5CC-66D7-41FE-BA7C-4EC80DBC2AA0}" dt="2026-03-23T07:44:37.173" v="19831" actId="1076"/>
          <ac:picMkLst>
            <pc:docMk/>
            <pc:sldMk cId="2627277903" sldId="3135"/>
            <ac:picMk id="6" creationId="{301F36A5-28A3-6794-E95F-47F10AF69701}"/>
          </ac:picMkLst>
        </pc:picChg>
        <pc:picChg chg="mod">
          <ac:chgData name="shulei ni" userId="af538cfc77c89dcc" providerId="LiveId" clId="{3376E5CC-66D7-41FE-BA7C-4EC80DBC2AA0}" dt="2026-03-23T07:35:44.296" v="19734" actId="1076"/>
          <ac:picMkLst>
            <pc:docMk/>
            <pc:sldMk cId="2627277903" sldId="3135"/>
            <ac:picMk id="42" creationId="{5D4B5849-18BF-FD89-5F83-128B3B484024}"/>
          </ac:picMkLst>
        </pc:picChg>
        <pc:picChg chg="mod">
          <ac:chgData name="shulei ni" userId="af538cfc77c89dcc" providerId="LiveId" clId="{3376E5CC-66D7-41FE-BA7C-4EC80DBC2AA0}" dt="2026-03-23T07:35:45.644" v="19735" actId="1076"/>
          <ac:picMkLst>
            <pc:docMk/>
            <pc:sldMk cId="2627277903" sldId="3135"/>
            <ac:picMk id="45" creationId="{8865A37F-3114-40D2-824F-534C677311B2}"/>
          </ac:picMkLst>
        </pc:picChg>
      </pc:sldChg>
      <pc:sldChg chg="modSp add mod">
        <pc:chgData name="shulei ni" userId="af538cfc77c89dcc" providerId="LiveId" clId="{3376E5CC-66D7-41FE-BA7C-4EC80DBC2AA0}" dt="2026-03-24T03:10:20.102" v="21551" actId="20577"/>
        <pc:sldMkLst>
          <pc:docMk/>
          <pc:sldMk cId="1780338619" sldId="3139"/>
        </pc:sldMkLst>
        <pc:spChg chg="mod">
          <ac:chgData name="shulei ni" userId="af538cfc77c89dcc" providerId="LiveId" clId="{3376E5CC-66D7-41FE-BA7C-4EC80DBC2AA0}" dt="2026-03-24T03:10:20.102" v="21551" actId="20577"/>
          <ac:spMkLst>
            <pc:docMk/>
            <pc:sldMk cId="1780338619" sldId="3139"/>
            <ac:spMk id="11" creationId="{E5459E2A-D6B7-9D87-9EF1-FF1F206863E9}"/>
          </ac:spMkLst>
        </pc:spChg>
      </pc:sldChg>
      <pc:sldChg chg="modSp add mod">
        <pc:chgData name="shulei ni" userId="af538cfc77c89dcc" providerId="LiveId" clId="{3376E5CC-66D7-41FE-BA7C-4EC80DBC2AA0}" dt="2026-03-27T11:18:59.360" v="22273"/>
        <pc:sldMkLst>
          <pc:docMk/>
          <pc:sldMk cId="745684947" sldId="3140"/>
        </pc:sldMkLst>
        <pc:spChg chg="mod">
          <ac:chgData name="shulei ni" userId="af538cfc77c89dcc" providerId="LiveId" clId="{3376E5CC-66D7-41FE-BA7C-4EC80DBC2AA0}" dt="2026-03-27T11:18:59.360" v="22273"/>
          <ac:spMkLst>
            <pc:docMk/>
            <pc:sldMk cId="745684947" sldId="3140"/>
            <ac:spMk id="7" creationId="{9A1BF348-3465-D6ED-1E43-E33AA0A92757}"/>
          </ac:spMkLst>
        </pc:spChg>
      </pc:sldChg>
      <pc:sldChg chg="modSp add del mod ord">
        <pc:chgData name="shulei ni" userId="af538cfc77c89dcc" providerId="LiveId" clId="{3376E5CC-66D7-41FE-BA7C-4EC80DBC2AA0}" dt="2026-03-27T11:19:06.754" v="22275"/>
        <pc:sldMkLst>
          <pc:docMk/>
          <pc:sldMk cId="903598125" sldId="3141"/>
        </pc:sldMkLst>
        <pc:spChg chg="mod">
          <ac:chgData name="shulei ni" userId="af538cfc77c89dcc" providerId="LiveId" clId="{3376E5CC-66D7-41FE-BA7C-4EC80DBC2AA0}" dt="2026-03-27T11:19:06.754" v="22275"/>
          <ac:spMkLst>
            <pc:docMk/>
            <pc:sldMk cId="903598125" sldId="3141"/>
            <ac:spMk id="7" creationId="{2C029B6D-644F-A651-B609-C7FB35840C9E}"/>
          </ac:spMkLst>
        </pc:spChg>
      </pc:sldChg>
      <pc:sldChg chg="modSp add mod ord">
        <pc:chgData name="shulei ni" userId="af538cfc77c89dcc" providerId="LiveId" clId="{3376E5CC-66D7-41FE-BA7C-4EC80DBC2AA0}" dt="2026-03-27T11:19:12.343" v="22276"/>
        <pc:sldMkLst>
          <pc:docMk/>
          <pc:sldMk cId="1650890332" sldId="3142"/>
        </pc:sldMkLst>
        <pc:spChg chg="mod">
          <ac:chgData name="shulei ni" userId="af538cfc77c89dcc" providerId="LiveId" clId="{3376E5CC-66D7-41FE-BA7C-4EC80DBC2AA0}" dt="2026-03-27T11:19:12.343" v="22276"/>
          <ac:spMkLst>
            <pc:docMk/>
            <pc:sldMk cId="1650890332" sldId="3142"/>
            <ac:spMk id="7" creationId="{D3302132-02D5-F4DF-1FDD-E47E95B5FA14}"/>
          </ac:spMkLst>
        </pc:spChg>
      </pc:sldChg>
      <pc:sldChg chg="modSp add mod ord">
        <pc:chgData name="shulei ni" userId="af538cfc77c89dcc" providerId="LiveId" clId="{3376E5CC-66D7-41FE-BA7C-4EC80DBC2AA0}" dt="2026-03-27T11:19:17.346" v="22277"/>
        <pc:sldMkLst>
          <pc:docMk/>
          <pc:sldMk cId="2173295115" sldId="3143"/>
        </pc:sldMkLst>
        <pc:spChg chg="mod">
          <ac:chgData name="shulei ni" userId="af538cfc77c89dcc" providerId="LiveId" clId="{3376E5CC-66D7-41FE-BA7C-4EC80DBC2AA0}" dt="2026-03-27T11:19:17.346" v="22277"/>
          <ac:spMkLst>
            <pc:docMk/>
            <pc:sldMk cId="2173295115" sldId="3143"/>
            <ac:spMk id="7" creationId="{E7ECB5E3-46D6-080E-62F5-5C1276B71033}"/>
          </ac:spMkLst>
        </pc:spChg>
      </pc:sldChg>
      <pc:sldChg chg="add del">
        <pc:chgData name="shulei ni" userId="af538cfc77c89dcc" providerId="LiveId" clId="{3376E5CC-66D7-41FE-BA7C-4EC80DBC2AA0}" dt="2026-03-26T11:22:57.405" v="22010" actId="47"/>
        <pc:sldMkLst>
          <pc:docMk/>
          <pc:sldMk cId="639612166" sldId="3144"/>
        </pc:sldMkLst>
      </pc:sldChg>
      <pc:sldChg chg="addSp delSp modSp add del mod">
        <pc:chgData name="shulei ni" userId="af538cfc77c89dcc" providerId="LiveId" clId="{3376E5CC-66D7-41FE-BA7C-4EC80DBC2AA0}" dt="2026-03-26T12:35:12.271" v="22161" actId="47"/>
        <pc:sldMkLst>
          <pc:docMk/>
          <pc:sldMk cId="2427904433" sldId="3144"/>
        </pc:sldMkLst>
        <pc:spChg chg="add del mod">
          <ac:chgData name="shulei ni" userId="af538cfc77c89dcc" providerId="LiveId" clId="{3376E5CC-66D7-41FE-BA7C-4EC80DBC2AA0}" dt="2026-03-26T11:36:52.741" v="22120" actId="478"/>
          <ac:spMkLst>
            <pc:docMk/>
            <pc:sldMk cId="2427904433" sldId="3144"/>
            <ac:spMk id="6" creationId="{2D743608-135A-E605-3553-628A48794A1D}"/>
          </ac:spMkLst>
        </pc:spChg>
        <pc:spChg chg="mod">
          <ac:chgData name="shulei ni" userId="af538cfc77c89dcc" providerId="LiveId" clId="{3376E5CC-66D7-41FE-BA7C-4EC80DBC2AA0}" dt="2026-03-26T11:40:20.618" v="22122" actId="20577"/>
          <ac:spMkLst>
            <pc:docMk/>
            <pc:sldMk cId="2427904433" sldId="3144"/>
            <ac:spMk id="26" creationId="{CA5BE68A-0B57-E569-B2CD-7E41F55B68C2}"/>
          </ac:spMkLst>
        </pc:spChg>
        <pc:picChg chg="add mod ord">
          <ac:chgData name="shulei ni" userId="af538cfc77c89dcc" providerId="LiveId" clId="{3376E5CC-66D7-41FE-BA7C-4EC80DBC2AA0}" dt="2026-03-26T11:35:54.756" v="22097" actId="167"/>
          <ac:picMkLst>
            <pc:docMk/>
            <pc:sldMk cId="2427904433" sldId="3144"/>
            <ac:picMk id="2" creationId="{66DEAAA3-17C0-4618-151B-A20D39206D52}"/>
          </ac:picMkLst>
        </pc:picChg>
        <pc:picChg chg="add mod ord">
          <ac:chgData name="shulei ni" userId="af538cfc77c89dcc" providerId="LiveId" clId="{3376E5CC-66D7-41FE-BA7C-4EC80DBC2AA0}" dt="2026-03-26T11:36:13.053" v="22101" actId="167"/>
          <ac:picMkLst>
            <pc:docMk/>
            <pc:sldMk cId="2427904433" sldId="3144"/>
            <ac:picMk id="4" creationId="{4AF45BE1-934E-97EA-A88A-D35F2A88431B}"/>
          </ac:picMkLst>
        </pc:picChg>
        <pc:picChg chg="add mod ord">
          <ac:chgData name="shulei ni" userId="af538cfc77c89dcc" providerId="LiveId" clId="{3376E5CC-66D7-41FE-BA7C-4EC80DBC2AA0}" dt="2026-03-26T11:36:30.295" v="22105" actId="167"/>
          <ac:picMkLst>
            <pc:docMk/>
            <pc:sldMk cId="2427904433" sldId="3144"/>
            <ac:picMk id="5" creationId="{52970A8E-6996-3C54-ABB0-BB4460ADF3D9}"/>
          </ac:picMkLst>
        </pc:picChg>
        <pc:picChg chg="del">
          <ac:chgData name="shulei ni" userId="af538cfc77c89dcc" providerId="LiveId" clId="{3376E5CC-66D7-41FE-BA7C-4EC80DBC2AA0}" dt="2026-03-26T11:36:31.241" v="22106" actId="478"/>
          <ac:picMkLst>
            <pc:docMk/>
            <pc:sldMk cId="2427904433" sldId="3144"/>
            <ac:picMk id="28" creationId="{065E3402-042F-3285-0C93-D899B87D5A23}"/>
          </ac:picMkLst>
        </pc:picChg>
        <pc:picChg chg="del">
          <ac:chgData name="shulei ni" userId="af538cfc77c89dcc" providerId="LiveId" clId="{3376E5CC-66D7-41FE-BA7C-4EC80DBC2AA0}" dt="2026-03-26T11:36:14.397" v="22102" actId="478"/>
          <ac:picMkLst>
            <pc:docMk/>
            <pc:sldMk cId="2427904433" sldId="3144"/>
            <ac:picMk id="31" creationId="{9159E67A-5753-1D43-F161-58840AA85F0C}"/>
          </ac:picMkLst>
        </pc:picChg>
        <pc:picChg chg="del">
          <ac:chgData name="shulei ni" userId="af538cfc77c89dcc" providerId="LiveId" clId="{3376E5CC-66D7-41FE-BA7C-4EC80DBC2AA0}" dt="2026-03-26T11:35:56.197" v="22098" actId="478"/>
          <ac:picMkLst>
            <pc:docMk/>
            <pc:sldMk cId="2427904433" sldId="3144"/>
            <ac:picMk id="32" creationId="{A708C564-0BCA-7C0C-54C8-F8E047AE59A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C284E8B5-4917-4870-9822-3896C3C089C7}" type="datetimeFigureOut">
              <a:rPr lang="zh-CN" altLang="en-US" smtClean="0"/>
              <a:pPr/>
              <a:t>2026/3/31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49689" y="9429750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610D528C-0E0F-44F7-BF14-149AB2DCB3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69213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064E96B3-64D9-4A8F-8A05-F01D3CB199B8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8B22650A-3B22-4C48-85CF-E0840227AD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5992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43C5E-DD6C-7581-7F15-32776EED3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9AD8DE6-9095-05A4-532D-436A5385E1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F8EFCB1-81E8-6AF8-5E8B-FA2215F297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AFC7BFC-9248-0E29-9D66-6066843664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2650A-3B22-4C48-85CF-E0840227AD0A}" type="slidenum">
              <a:rPr lang="en-US" smtClean="0"/>
              <a:pPr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9741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F34FC-135C-4888-06FC-AD787E543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915AD7C-B410-A99E-B2D0-DCB9187162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5D50D53-6A4D-BF0E-5883-D5953957E4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8D0A254-8786-5018-FEBA-4817232F7A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2650A-3B22-4C48-85CF-E0840227AD0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4847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2650A-3B22-4C48-85CF-E0840227AD0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2346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2650A-3B22-4C48-85CF-E0840227AD0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8450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BF2C0-C733-B2D3-E8F2-24A8D2C3A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35F716A-7C33-4E22-BECD-86884FE30C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62FAFA1-4168-423A-B713-604B64E861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11BC6D5-9048-1238-9AA9-30D65D090B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2650A-3B22-4C48-85CF-E0840227AD0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1182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2650A-3B22-4C48-85CF-E0840227AD0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9542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2C913-18EC-1C5C-C2DF-850B6EB42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C66B264-0251-D426-8E67-BD1B24E602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098BBE7-B12E-3ED5-AC73-E4149FE7F4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35EB6FD-0653-57E8-9FB2-0A83C8981F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2650A-3B22-4C48-85CF-E0840227AD0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0877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2650A-3B22-4C48-85CF-E0840227AD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8567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2650A-3B22-4C48-85CF-E0840227AD0A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0951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2650A-3B22-4C48-85CF-E0840227AD0A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3547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38349-5DA2-6F10-D245-00F53AE77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BBEFB71-B836-78B3-E8B4-448543703A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A50C6A5-3037-C17B-23CA-47B6542FCF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8CB442F-E8A5-0BBF-02A9-19BC9F9E31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2650A-3B22-4C48-85CF-E0840227AD0A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339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2650A-3B22-4C48-85CF-E0840227AD0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7385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2650A-3B22-4C48-85CF-E0840227AD0A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4102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2650A-3B22-4C48-85CF-E0840227AD0A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8673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2650A-3B22-4C48-85CF-E0840227AD0A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8641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2650A-3B22-4C48-85CF-E0840227AD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461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003B1-8945-7CBD-6207-9485138B0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413B946-01D0-CB6B-838E-7ADB2914C6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DEF7072-A274-007D-AAF8-EAAAAB127D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49BBBEE-1521-C335-EF37-68352E1466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2650A-3B22-4C48-85CF-E0840227AD0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747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2650A-3B22-4C48-85CF-E0840227AD0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166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2650A-3B22-4C48-85CF-E0840227AD0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252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2650A-3B22-4C48-85CF-E0840227AD0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6470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C871F-1342-DC45-3314-1D0301109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DEE5327-55E6-907A-8D1A-274F04669D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02DA808-B506-87FC-6821-ACEA8839D2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820E4CF-8E0D-47A3-280D-51154E9DFE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2650A-3B22-4C48-85CF-E0840227AD0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983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F20E4-D95D-C9BF-9915-968B90AA8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C8B5234-2733-6AA9-6609-1654CC09A3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F15ABAB-AB86-695E-7789-97EC88E11C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67F6555-61FE-C924-91DB-3D46CB66B6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2650A-3B22-4C48-85CF-E0840227AD0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165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CDCA0-D699-2B3D-0C5E-77AAF4600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F9626CF-1CAA-918C-E625-B1E03DE870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D1BE246-59C2-BCF5-B2A3-092D856B78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496025E-920E-45F1-5E05-E241D2410C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22650A-3B22-4C48-85CF-E0840227AD0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643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郑少PPT" hidden="1"/>
          <p:cNvSpPr/>
          <p:nvPr userDrawn="1"/>
        </p:nvSpPr>
        <p:spPr>
          <a:xfrm>
            <a:off x="4911129" y="3244334"/>
            <a:ext cx="2369742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郑少</a:t>
            </a:r>
            <a:r>
              <a:rPr lang="en-US" altLang="zh-CN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PPT</a:t>
            </a:r>
            <a:endParaRPr lang="en-US" dirty="0">
              <a:solidFill>
                <a:srgbClr val="FFFFFF"/>
              </a:solidFill>
              <a:latin typeface="+mj-ea"/>
              <a:ea typeface="+mj-ea"/>
              <a:cs typeface="Segoe UI Light" panose="020B0502040204020203" pitchFamily="34" charset="0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0" y="6737350"/>
            <a:ext cx="12192000" cy="120650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5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2EB1C38-79E6-F94A-9086-B36A6EB5D8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780" y="77471"/>
            <a:ext cx="3255469" cy="1297025"/>
          </a:xfrm>
          <a:prstGeom prst="rect">
            <a:avLst/>
          </a:prstGeom>
        </p:spPr>
      </p:pic>
      <p:sp>
        <p:nvSpPr>
          <p:cNvPr id="5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-2211729" y="637645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F4365700-D9AA-4C81-89B9-5AE06E566F7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封面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郑少PPT" hidden="1"/>
          <p:cNvSpPr/>
          <p:nvPr userDrawn="1"/>
        </p:nvSpPr>
        <p:spPr>
          <a:xfrm>
            <a:off x="4911129" y="3244334"/>
            <a:ext cx="2369742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郑少</a:t>
            </a:r>
            <a:r>
              <a:rPr lang="en-US" altLang="zh-CN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PPT</a:t>
            </a:r>
            <a:endParaRPr lang="en-US" dirty="0">
              <a:solidFill>
                <a:srgbClr val="FFFFFF"/>
              </a:solidFill>
              <a:latin typeface="+mj-ea"/>
              <a:ea typeface="+mj-ea"/>
              <a:cs typeface="Segoe UI Light" panose="020B0502040204020203" pitchFamily="34" charset="0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0" y="6737350"/>
            <a:ext cx="12192000" cy="120650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5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592339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5400000">
            <a:off x="766203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矩形 2" descr="段落标题1"/>
          <p:cNvSpPr/>
          <p:nvPr userDrawn="1"/>
        </p:nvSpPr>
        <p:spPr>
          <a:xfrm>
            <a:off x="1227479" y="277809"/>
            <a:ext cx="4936218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srgbClr val="3554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2019年重点任务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E66721D4-3E89-B94A-8568-6D8ED47E56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780" y="77471"/>
            <a:ext cx="3255469" cy="1297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封面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郑少PPT" hidden="1"/>
          <p:cNvSpPr/>
          <p:nvPr userDrawn="1"/>
        </p:nvSpPr>
        <p:spPr>
          <a:xfrm>
            <a:off x="4911129" y="3244334"/>
            <a:ext cx="2369742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郑少</a:t>
            </a:r>
            <a:r>
              <a:rPr lang="en-US" altLang="zh-CN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PPT</a:t>
            </a:r>
            <a:endParaRPr lang="en-US" dirty="0">
              <a:solidFill>
                <a:srgbClr val="FFFFFF"/>
              </a:solidFill>
              <a:latin typeface="+mj-ea"/>
              <a:ea typeface="+mj-ea"/>
              <a:cs typeface="Segoe UI Light" panose="020B0502040204020203" pitchFamily="34" charset="0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0" y="6737350"/>
            <a:ext cx="12192000" cy="120650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5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592339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5400000">
            <a:off x="766203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矩形 2" descr="段落标题1"/>
          <p:cNvSpPr/>
          <p:nvPr userDrawn="1"/>
        </p:nvSpPr>
        <p:spPr>
          <a:xfrm>
            <a:off x="1227479" y="277809"/>
            <a:ext cx="4936218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srgbClr val="3554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几点工作要求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5C6EBCB-E958-2748-9BBB-3F8AA86626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780" y="77471"/>
            <a:ext cx="3255469" cy="1297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郑少PPT" hidden="1"/>
          <p:cNvSpPr/>
          <p:nvPr userDrawn="1"/>
        </p:nvSpPr>
        <p:spPr>
          <a:xfrm>
            <a:off x="4911129" y="3244334"/>
            <a:ext cx="2369742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郑少</a:t>
            </a:r>
            <a:r>
              <a:rPr lang="en-US" altLang="zh-CN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PPT</a:t>
            </a:r>
            <a:endParaRPr lang="en-US" dirty="0">
              <a:solidFill>
                <a:srgbClr val="FFFFFF"/>
              </a:solidFill>
              <a:latin typeface="+mj-ea"/>
              <a:ea typeface="+mj-ea"/>
              <a:cs typeface="Segoe UI Light" panose="020B0502040204020203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B33A238-8FE7-584C-9880-93C1289BF7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780" y="77471"/>
            <a:ext cx="3255469" cy="1297025"/>
          </a:xfrm>
          <a:prstGeom prst="rect">
            <a:avLst/>
          </a:prstGeom>
        </p:spPr>
      </p:pic>
      <p:sp>
        <p:nvSpPr>
          <p:cNvPr id="5" name="等腰三角形 6">
            <a:extLst>
              <a:ext uri="{FF2B5EF4-FFF2-40B4-BE49-F238E27FC236}">
                <a16:creationId xmlns:a16="http://schemas.microsoft.com/office/drawing/2014/main" id="{5C8A44C6-3159-C74F-A24C-26979B712F93}"/>
              </a:ext>
            </a:extLst>
          </p:cNvPr>
          <p:cNvSpPr/>
          <p:nvPr userDrawn="1"/>
        </p:nvSpPr>
        <p:spPr>
          <a:xfrm rot="5400000">
            <a:off x="592339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等腰三角形 7">
            <a:extLst>
              <a:ext uri="{FF2B5EF4-FFF2-40B4-BE49-F238E27FC236}">
                <a16:creationId xmlns:a16="http://schemas.microsoft.com/office/drawing/2014/main" id="{1EED4674-76F5-7549-B9F9-E634052F011F}"/>
              </a:ext>
            </a:extLst>
          </p:cNvPr>
          <p:cNvSpPr/>
          <p:nvPr userDrawn="1"/>
        </p:nvSpPr>
        <p:spPr>
          <a:xfrm rot="5400000">
            <a:off x="766203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F4365700-D9AA-4C81-89B9-5AE06E566F7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郑少PPT" hidden="1"/>
          <p:cNvSpPr/>
          <p:nvPr userDrawn="1"/>
        </p:nvSpPr>
        <p:spPr>
          <a:xfrm>
            <a:off x="4911129" y="3244334"/>
            <a:ext cx="2369742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郑少</a:t>
            </a:r>
            <a:r>
              <a:rPr lang="en-US" altLang="zh-CN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PPT</a:t>
            </a:r>
            <a:endParaRPr lang="en-US" dirty="0">
              <a:solidFill>
                <a:srgbClr val="FFFFFF"/>
              </a:solidFill>
              <a:latin typeface="+mj-ea"/>
              <a:ea typeface="+mj-ea"/>
              <a:cs typeface="Segoe UI Light" panose="020B0502040204020203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BF25F4F-175C-6F4E-BA9D-7736E80844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780" y="77471"/>
            <a:ext cx="3255469" cy="1297025"/>
          </a:xfrm>
          <a:prstGeom prst="rect">
            <a:avLst/>
          </a:prstGeom>
        </p:spPr>
      </p:pic>
      <p:sp>
        <p:nvSpPr>
          <p:cNvPr id="6" name="等腰三角形 6">
            <a:extLst>
              <a:ext uri="{FF2B5EF4-FFF2-40B4-BE49-F238E27FC236}">
                <a16:creationId xmlns:a16="http://schemas.microsoft.com/office/drawing/2014/main" id="{21B2BAE9-E019-C144-96C1-A2E90A284BE6}"/>
              </a:ext>
            </a:extLst>
          </p:cNvPr>
          <p:cNvSpPr/>
          <p:nvPr userDrawn="1"/>
        </p:nvSpPr>
        <p:spPr>
          <a:xfrm rot="5400000">
            <a:off x="592339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等腰三角形 7">
            <a:extLst>
              <a:ext uri="{FF2B5EF4-FFF2-40B4-BE49-F238E27FC236}">
                <a16:creationId xmlns:a16="http://schemas.microsoft.com/office/drawing/2014/main" id="{79FD0AB2-C2D6-4449-BA79-CC8FEC041030}"/>
              </a:ext>
            </a:extLst>
          </p:cNvPr>
          <p:cNvSpPr/>
          <p:nvPr userDrawn="1"/>
        </p:nvSpPr>
        <p:spPr>
          <a:xfrm rot="5400000">
            <a:off x="766203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郑少PPT" hidden="1"/>
          <p:cNvSpPr/>
          <p:nvPr userDrawn="1"/>
        </p:nvSpPr>
        <p:spPr>
          <a:xfrm>
            <a:off x="4911129" y="3244334"/>
            <a:ext cx="2369742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郑少</a:t>
            </a:r>
            <a:r>
              <a:rPr lang="en-US" altLang="zh-CN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PPT</a:t>
            </a:r>
            <a:endParaRPr lang="en-US" dirty="0">
              <a:solidFill>
                <a:srgbClr val="FFFFFF"/>
              </a:solidFill>
              <a:latin typeface="+mj-ea"/>
              <a:ea typeface="+mj-ea"/>
              <a:cs typeface="Segoe UI Light" panose="020B0502040204020203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4960121B-3E7A-BA4A-9B26-3039BB021C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780" y="77471"/>
            <a:ext cx="3255469" cy="1297025"/>
          </a:xfrm>
          <a:prstGeom prst="rect">
            <a:avLst/>
          </a:prstGeom>
        </p:spPr>
      </p:pic>
      <p:sp>
        <p:nvSpPr>
          <p:cNvPr id="11" name="等腰三角形 6">
            <a:extLst>
              <a:ext uri="{FF2B5EF4-FFF2-40B4-BE49-F238E27FC236}">
                <a16:creationId xmlns:a16="http://schemas.microsoft.com/office/drawing/2014/main" id="{5AB0A2B4-ED1F-A347-B7B5-02F7BFC3B899}"/>
              </a:ext>
            </a:extLst>
          </p:cNvPr>
          <p:cNvSpPr/>
          <p:nvPr userDrawn="1"/>
        </p:nvSpPr>
        <p:spPr>
          <a:xfrm rot="5400000">
            <a:off x="592339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等腰三角形 7">
            <a:extLst>
              <a:ext uri="{FF2B5EF4-FFF2-40B4-BE49-F238E27FC236}">
                <a16:creationId xmlns:a16="http://schemas.microsoft.com/office/drawing/2014/main" id="{A2C734FD-271A-9E4A-A2B8-07D43A254DCE}"/>
              </a:ext>
            </a:extLst>
          </p:cNvPr>
          <p:cNvSpPr/>
          <p:nvPr userDrawn="1"/>
        </p:nvSpPr>
        <p:spPr>
          <a:xfrm rot="5400000">
            <a:off x="766203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郑少PPT" hidden="1"/>
          <p:cNvSpPr/>
          <p:nvPr userDrawn="1"/>
        </p:nvSpPr>
        <p:spPr>
          <a:xfrm>
            <a:off x="4911129" y="3244334"/>
            <a:ext cx="2369742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郑少</a:t>
            </a:r>
            <a:r>
              <a:rPr lang="en-US" altLang="zh-CN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PPT</a:t>
            </a:r>
            <a:endParaRPr lang="en-US" dirty="0">
              <a:solidFill>
                <a:srgbClr val="FFFFFF"/>
              </a:solidFill>
              <a:latin typeface="+mj-ea"/>
              <a:ea typeface="+mj-ea"/>
              <a:cs typeface="Segoe UI Light" panose="020B0502040204020203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BD6BDC2-4C94-5B4F-A59F-B7FE1DA9D0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780" y="77471"/>
            <a:ext cx="3255469" cy="1297025"/>
          </a:xfrm>
          <a:prstGeom prst="rect">
            <a:avLst/>
          </a:prstGeom>
        </p:spPr>
      </p:pic>
      <p:sp>
        <p:nvSpPr>
          <p:cNvPr id="4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" y="6376455"/>
            <a:ext cx="5314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F4365700-D9AA-4C81-89B9-5AE06E566F7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郑少PPT" hidden="1"/>
          <p:cNvSpPr/>
          <p:nvPr userDrawn="1"/>
        </p:nvSpPr>
        <p:spPr>
          <a:xfrm>
            <a:off x="4911129" y="3244334"/>
            <a:ext cx="2369742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郑少</a:t>
            </a:r>
            <a:r>
              <a:rPr lang="en-US" altLang="zh-CN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PPT</a:t>
            </a:r>
            <a:endParaRPr lang="en-US" dirty="0">
              <a:solidFill>
                <a:srgbClr val="FFFFFF"/>
              </a:solidFill>
              <a:latin typeface="+mj-ea"/>
              <a:ea typeface="+mj-ea"/>
              <a:cs typeface="Segoe UI Light" panose="020B0502040204020203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75E3B2D7-F255-D948-B974-8CBF792763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780" y="77471"/>
            <a:ext cx="3255469" cy="1297025"/>
          </a:xfrm>
          <a:prstGeom prst="rect">
            <a:avLst/>
          </a:prstGeom>
        </p:spPr>
      </p:pic>
      <p:sp>
        <p:nvSpPr>
          <p:cNvPr id="5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F4365700-D9AA-4C81-89B9-5AE06E566F7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9200"/>
          </a:xfrm>
          <a:prstGeom prst="rect">
            <a:avLst/>
          </a:prstGeom>
        </p:spPr>
      </p:pic>
      <p:sp>
        <p:nvSpPr>
          <p:cNvPr id="15" name="矩形 14"/>
          <p:cNvSpPr/>
          <p:nvPr userDrawn="1"/>
        </p:nvSpPr>
        <p:spPr>
          <a:xfrm>
            <a:off x="0" y="0"/>
            <a:ext cx="12192000" cy="6859200"/>
          </a:xfrm>
          <a:prstGeom prst="rect">
            <a:avLst/>
          </a:prstGeom>
          <a:solidFill>
            <a:srgbClr val="F8F9F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84640" y="83818"/>
            <a:ext cx="2731347" cy="856827"/>
          </a:xfrm>
          <a:prstGeom prst="rect">
            <a:avLst/>
          </a:prstGeom>
        </p:spPr>
      </p:pic>
      <p:cxnSp>
        <p:nvCxnSpPr>
          <p:cNvPr id="16" name="直接连接符 15"/>
          <p:cNvCxnSpPr/>
          <p:nvPr userDrawn="1"/>
        </p:nvCxnSpPr>
        <p:spPr>
          <a:xfrm flipV="1">
            <a:off x="109221" y="956520"/>
            <a:ext cx="11710246" cy="213"/>
          </a:xfrm>
          <a:prstGeom prst="line">
            <a:avLst/>
          </a:prstGeom>
          <a:ln w="6350"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0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 userDrawn="1"/>
        </p:nvSpPr>
        <p:spPr>
          <a:xfrm flipH="1">
            <a:off x="12085319" y="830488"/>
            <a:ext cx="106680" cy="126032"/>
          </a:xfrm>
          <a:prstGeom prst="rect">
            <a:avLst/>
          </a:prstGeom>
          <a:solidFill>
            <a:srgbClr val="1151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20" name="标题 11"/>
          <p:cNvSpPr>
            <a:spLocks noGrp="1"/>
          </p:cNvSpPr>
          <p:nvPr>
            <p:ph type="title"/>
          </p:nvPr>
        </p:nvSpPr>
        <p:spPr>
          <a:xfrm>
            <a:off x="319844" y="346505"/>
            <a:ext cx="4493538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>
              <a:defRPr lang="zh-CN" altLang="en-US" sz="2800" b="1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zh-CN" altLang="en-US" dirty="0"/>
              <a:t>单击此处编辑母版标题样式</a:t>
            </a: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F4365700-D9AA-4C81-89B9-5AE06E566F7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9406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F4365700-D9AA-4C81-89B9-5AE06E566F7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954951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65700-D9AA-4C81-89B9-5AE06E566F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9380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郑少PPT" hidden="1"/>
          <p:cNvSpPr/>
          <p:nvPr userDrawn="1"/>
        </p:nvSpPr>
        <p:spPr>
          <a:xfrm>
            <a:off x="4911129" y="3244334"/>
            <a:ext cx="2369742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郑少</a:t>
            </a:r>
            <a:r>
              <a:rPr lang="en-US" altLang="zh-CN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PPT</a:t>
            </a:r>
            <a:endParaRPr lang="en-US" dirty="0">
              <a:solidFill>
                <a:srgbClr val="FFFFFF"/>
              </a:solidFill>
              <a:latin typeface="+mj-ea"/>
              <a:ea typeface="+mj-ea"/>
              <a:cs typeface="Segoe UI Light" panose="020B0502040204020203" pitchFamily="34" charset="0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0" y="6737350"/>
            <a:ext cx="12192000" cy="120650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5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592339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5400000">
            <a:off x="766203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矩形 2" descr="段落标题1"/>
          <p:cNvSpPr/>
          <p:nvPr userDrawn="1"/>
        </p:nvSpPr>
        <p:spPr>
          <a:xfrm>
            <a:off x="1227479" y="277809"/>
            <a:ext cx="4936218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srgbClr val="3554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九个方面的工作进展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C3DF1DF4-2132-1042-897D-8FAF66F952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780" y="77471"/>
            <a:ext cx="3255469" cy="1297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65700-D9AA-4C81-89B9-5AE06E566F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64156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65700-D9AA-4C81-89B9-5AE06E566F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13143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65700-D9AA-4C81-89B9-5AE06E566F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69615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65700-D9AA-4C81-89B9-5AE06E566F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005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65700-D9AA-4C81-89B9-5AE06E566F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2024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65700-D9AA-4C81-89B9-5AE06E566F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07482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65700-D9AA-4C81-89B9-5AE06E566F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74653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65700-D9AA-4C81-89B9-5AE06E566F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34727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65700-D9AA-4C81-89B9-5AE06E566F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76505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65700-D9AA-4C81-89B9-5AE06E566F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7603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封面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郑少PPT" hidden="1"/>
          <p:cNvSpPr/>
          <p:nvPr userDrawn="1"/>
        </p:nvSpPr>
        <p:spPr>
          <a:xfrm>
            <a:off x="4911129" y="3244334"/>
            <a:ext cx="2369742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郑少</a:t>
            </a:r>
            <a:r>
              <a:rPr lang="en-US" altLang="zh-CN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PPT</a:t>
            </a:r>
            <a:endParaRPr lang="en-US" dirty="0">
              <a:solidFill>
                <a:srgbClr val="FFFFFF"/>
              </a:solidFill>
              <a:latin typeface="+mj-ea"/>
              <a:ea typeface="+mj-ea"/>
              <a:cs typeface="Segoe UI Light" panose="020B0502040204020203" pitchFamily="34" charset="0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0" y="6737350"/>
            <a:ext cx="12192000" cy="120650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5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592339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5400000">
            <a:off x="766203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矩形 2" descr="段落标题1"/>
          <p:cNvSpPr/>
          <p:nvPr userDrawn="1"/>
        </p:nvSpPr>
        <p:spPr>
          <a:xfrm>
            <a:off x="1227478" y="277809"/>
            <a:ext cx="64865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srgbClr val="3554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附：之江实验室评选出的十件大事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CDA4F8B7-7D1E-B241-A2E4-1D05BDC8CB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780" y="77471"/>
            <a:ext cx="3255469" cy="1297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7" t="602" r="12542" b="1080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-600" y="0"/>
            <a:ext cx="12193200" cy="6858000"/>
          </a:xfrm>
          <a:prstGeom prst="rect">
            <a:avLst/>
          </a:prstGeom>
          <a:solidFill>
            <a:srgbClr val="020B4A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4" name="组合 3"/>
          <p:cNvGrpSpPr/>
          <p:nvPr userDrawn="1"/>
        </p:nvGrpSpPr>
        <p:grpSpPr>
          <a:xfrm>
            <a:off x="0" y="0"/>
            <a:ext cx="12192000" cy="6880616"/>
            <a:chOff x="0" y="0"/>
            <a:chExt cx="12192000" cy="6880616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80616"/>
            </a:xfrm>
            <a:prstGeom prst="rect">
              <a:avLst/>
            </a:prstGeom>
          </p:spPr>
        </p:pic>
        <p:sp>
          <p:nvSpPr>
            <p:cNvPr id="7" name="矩形 6"/>
            <p:cNvSpPr/>
            <p:nvPr/>
          </p:nvSpPr>
          <p:spPr>
            <a:xfrm>
              <a:off x="0" y="1310640"/>
              <a:ext cx="12192000" cy="5547360"/>
            </a:xfrm>
            <a:prstGeom prst="rect">
              <a:avLst/>
            </a:prstGeom>
            <a:gradFill flip="none" rotWithShape="1">
              <a:gsLst>
                <a:gs pos="0">
                  <a:srgbClr val="02305E"/>
                </a:gs>
                <a:gs pos="100000">
                  <a:srgbClr val="002060"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75137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C373-83E8-404D-A870-0C99071BEBA1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FFD15-FD4A-41A0-98B0-8A0E50279E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05599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C373-83E8-404D-A870-0C99071BEBA1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FFD15-FD4A-41A0-98B0-8A0E50279E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19702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5" y="4406902"/>
            <a:ext cx="103632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</p:spPr>
        <p:txBody>
          <a:bodyPr anchor="b"/>
          <a:lstStyle>
            <a:lvl1pPr marL="0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C373-83E8-404D-A870-0C99071BEBA1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FFD15-FD4A-41A0-98B0-8A0E50279E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07884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799"/>
            </a:lvl1pPr>
            <a:lvl2pPr>
              <a:defRPr sz="2399"/>
            </a:lvl2pPr>
            <a:lvl3pPr>
              <a:defRPr sz="1999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799"/>
            </a:lvl1pPr>
            <a:lvl2pPr>
              <a:defRPr sz="2399"/>
            </a:lvl2pPr>
            <a:lvl3pPr>
              <a:defRPr sz="1999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C373-83E8-404D-A870-0C99071BEBA1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FFD15-FD4A-41A0-98B0-8A0E50279E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2691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3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</p:spPr>
        <p:txBody>
          <a:bodyPr/>
          <a:lstStyle>
            <a:lvl1pPr>
              <a:defRPr sz="23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C373-83E8-404D-A870-0C99071BEBA1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FFD15-FD4A-41A0-98B0-8A0E50279E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22551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C373-83E8-404D-A870-0C99071BEBA1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FFD15-FD4A-41A0-98B0-8A0E50279E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90519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C373-83E8-404D-A870-0C99071BEBA1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FFD15-FD4A-41A0-98B0-8A0E50279E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79806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1999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C373-83E8-404D-A870-0C99071BEBA1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FFD15-FD4A-41A0-98B0-8A0E50279E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41706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1999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C373-83E8-404D-A870-0C99071BEBA1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FFD15-FD4A-41A0-98B0-8A0E50279E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6372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封面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郑少PPT" hidden="1"/>
          <p:cNvSpPr/>
          <p:nvPr userDrawn="1"/>
        </p:nvSpPr>
        <p:spPr>
          <a:xfrm>
            <a:off x="4911129" y="3244334"/>
            <a:ext cx="2369742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郑少</a:t>
            </a:r>
            <a:r>
              <a:rPr lang="en-US" altLang="zh-CN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PPT</a:t>
            </a:r>
            <a:endParaRPr lang="en-US" dirty="0">
              <a:solidFill>
                <a:srgbClr val="FFFFFF"/>
              </a:solidFill>
              <a:latin typeface="+mj-ea"/>
              <a:ea typeface="+mj-ea"/>
              <a:cs typeface="Segoe UI Light" panose="020B0502040204020203" pitchFamily="34" charset="0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0" y="6737350"/>
            <a:ext cx="12192000" cy="120650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5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592339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5400000">
            <a:off x="766203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矩形 2" descr="段落标题1"/>
          <p:cNvSpPr/>
          <p:nvPr userDrawn="1"/>
        </p:nvSpPr>
        <p:spPr>
          <a:xfrm>
            <a:off x="1227479" y="277809"/>
            <a:ext cx="4936218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srgbClr val="3554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（二）几个主要薄弱环节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14B8410-D84D-FC45-B08E-2F48392198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780" y="77471"/>
            <a:ext cx="3255469" cy="1297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C373-83E8-404D-A870-0C99071BEBA1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FFD15-FD4A-41A0-98B0-8A0E50279E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16653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C373-83E8-404D-A870-0C99071BEBA1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FFD15-FD4A-41A0-98B0-8A0E50279E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7215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封面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郑少PPT" hidden="1"/>
          <p:cNvSpPr/>
          <p:nvPr userDrawn="1"/>
        </p:nvSpPr>
        <p:spPr>
          <a:xfrm>
            <a:off x="4911129" y="3244334"/>
            <a:ext cx="2369742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郑少</a:t>
            </a:r>
            <a:r>
              <a:rPr lang="en-US" altLang="zh-CN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PPT</a:t>
            </a:r>
            <a:endParaRPr lang="en-US" dirty="0">
              <a:solidFill>
                <a:srgbClr val="FFFFFF"/>
              </a:solidFill>
              <a:latin typeface="+mj-ea"/>
              <a:ea typeface="+mj-ea"/>
              <a:cs typeface="Segoe UI Light" panose="020B0502040204020203" pitchFamily="34" charset="0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0" y="6737350"/>
            <a:ext cx="12192000" cy="120650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5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592339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5400000">
            <a:off x="766203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矩形 2" descr="段落标题1"/>
          <p:cNvSpPr/>
          <p:nvPr userDrawn="1"/>
        </p:nvSpPr>
        <p:spPr>
          <a:xfrm>
            <a:off x="1227479" y="277809"/>
            <a:ext cx="4936218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srgbClr val="3554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（四）五点深切体会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D201A69-BDE9-E94D-918E-780463036D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780" y="77471"/>
            <a:ext cx="3255469" cy="1297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封面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郑少PPT" hidden="1"/>
          <p:cNvSpPr/>
          <p:nvPr userDrawn="1"/>
        </p:nvSpPr>
        <p:spPr>
          <a:xfrm>
            <a:off x="4911129" y="3244334"/>
            <a:ext cx="2369742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郑少</a:t>
            </a:r>
            <a:r>
              <a:rPr lang="en-US" altLang="zh-CN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PPT</a:t>
            </a:r>
            <a:endParaRPr lang="en-US" dirty="0">
              <a:solidFill>
                <a:srgbClr val="FFFFFF"/>
              </a:solidFill>
              <a:latin typeface="+mj-ea"/>
              <a:ea typeface="+mj-ea"/>
              <a:cs typeface="Segoe UI Light" panose="020B0502040204020203" pitchFamily="34" charset="0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0" y="6737350"/>
            <a:ext cx="12192000" cy="120650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5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592339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5400000">
            <a:off x="766203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矩形 2" descr="段落标题1"/>
          <p:cNvSpPr/>
          <p:nvPr userDrawn="1"/>
        </p:nvSpPr>
        <p:spPr>
          <a:xfrm>
            <a:off x="1227479" y="277809"/>
            <a:ext cx="4936218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srgbClr val="3554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（五）一声真诚的感谢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A6AD82C-347F-5043-A6C1-4FEAE9069F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780" y="77471"/>
            <a:ext cx="3255469" cy="1297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封面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郑少PPT" hidden="1"/>
          <p:cNvSpPr/>
          <p:nvPr userDrawn="1"/>
        </p:nvSpPr>
        <p:spPr>
          <a:xfrm>
            <a:off x="4911129" y="3244334"/>
            <a:ext cx="2369742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郑少</a:t>
            </a:r>
            <a:r>
              <a:rPr lang="en-US" altLang="zh-CN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PPT</a:t>
            </a:r>
            <a:endParaRPr lang="en-US" dirty="0">
              <a:solidFill>
                <a:srgbClr val="FFFFFF"/>
              </a:solidFill>
              <a:latin typeface="+mj-ea"/>
              <a:ea typeface="+mj-ea"/>
              <a:cs typeface="Segoe UI Light" panose="020B0502040204020203" pitchFamily="34" charset="0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0" y="6737350"/>
            <a:ext cx="12192000" cy="120650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5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592339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5400000">
            <a:off x="766203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矩形 2" descr="段落标题1"/>
          <p:cNvSpPr/>
          <p:nvPr userDrawn="1"/>
        </p:nvSpPr>
        <p:spPr>
          <a:xfrm>
            <a:off x="1227479" y="277809"/>
            <a:ext cx="4936218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srgbClr val="3554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未来发展的宏观目标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AF931995-D030-3645-9219-6C97FA5A97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780" y="77471"/>
            <a:ext cx="3255469" cy="1297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封面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郑少PPT" hidden="1"/>
          <p:cNvSpPr/>
          <p:nvPr userDrawn="1"/>
        </p:nvSpPr>
        <p:spPr>
          <a:xfrm>
            <a:off x="4911129" y="3244334"/>
            <a:ext cx="2369742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郑少</a:t>
            </a:r>
            <a:r>
              <a:rPr lang="en-US" altLang="zh-CN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PPT</a:t>
            </a:r>
            <a:endParaRPr lang="en-US" dirty="0">
              <a:solidFill>
                <a:srgbClr val="FFFFFF"/>
              </a:solidFill>
              <a:latin typeface="+mj-ea"/>
              <a:ea typeface="+mj-ea"/>
              <a:cs typeface="Segoe UI Light" panose="020B0502040204020203" pitchFamily="34" charset="0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0" y="6737350"/>
            <a:ext cx="12192000" cy="120650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5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592339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5400000">
            <a:off x="766203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矩形 2" descr="段落标题1"/>
          <p:cNvSpPr/>
          <p:nvPr userDrawn="1"/>
        </p:nvSpPr>
        <p:spPr>
          <a:xfrm>
            <a:off x="1227479" y="277809"/>
            <a:ext cx="4936218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srgbClr val="3554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科研布局的总体思路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79457CDE-92AC-0048-8D24-14FF239BBE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780" y="77471"/>
            <a:ext cx="3255469" cy="1297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封面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郑少PPT" hidden="1"/>
          <p:cNvSpPr/>
          <p:nvPr userDrawn="1"/>
        </p:nvSpPr>
        <p:spPr>
          <a:xfrm>
            <a:off x="4911129" y="3244334"/>
            <a:ext cx="2369742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郑少</a:t>
            </a:r>
            <a:r>
              <a:rPr lang="en-US" altLang="zh-CN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PPT</a:t>
            </a:r>
            <a:endParaRPr lang="en-US" dirty="0">
              <a:solidFill>
                <a:srgbClr val="FFFFFF"/>
              </a:solidFill>
              <a:latin typeface="+mj-ea"/>
              <a:ea typeface="+mj-ea"/>
              <a:cs typeface="Segoe UI Light" panose="020B0502040204020203" pitchFamily="34" charset="0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0" y="6737350"/>
            <a:ext cx="12192000" cy="120650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5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592339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5400000">
            <a:off x="766203" y="327526"/>
            <a:ext cx="482958" cy="476518"/>
          </a:xfrm>
          <a:prstGeom prst="triangle">
            <a:avLst/>
          </a:prstGeom>
          <a:noFill/>
          <a:ln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矩形 2" descr="段落标题1"/>
          <p:cNvSpPr/>
          <p:nvPr userDrawn="1"/>
        </p:nvSpPr>
        <p:spPr>
          <a:xfrm>
            <a:off x="1227455" y="277495"/>
            <a:ext cx="603377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srgbClr val="3554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推进工作策略和具体举措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A2BD62C7-0FBE-A543-8B32-0A09F6001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780" y="77471"/>
            <a:ext cx="3255469" cy="1297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郑少PPT" hidden="1"/>
          <p:cNvSpPr/>
          <p:nvPr userDrawn="1"/>
        </p:nvSpPr>
        <p:spPr>
          <a:xfrm>
            <a:off x="4911129" y="3244334"/>
            <a:ext cx="2369742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郑少</a:t>
            </a:r>
            <a:r>
              <a:rPr lang="en-US" altLang="zh-CN" dirty="0">
                <a:solidFill>
                  <a:srgbClr val="FFFFFF"/>
                </a:solidFill>
                <a:latin typeface="+mj-ea"/>
                <a:ea typeface="+mj-ea"/>
                <a:cs typeface="Segoe UI Light" panose="020B0502040204020203" pitchFamily="34" charset="0"/>
              </a:rPr>
              <a:t>PPT</a:t>
            </a:r>
            <a:endParaRPr lang="en-US" dirty="0">
              <a:solidFill>
                <a:srgbClr val="FFFFFF"/>
              </a:solidFill>
              <a:latin typeface="+mj-ea"/>
              <a:ea typeface="+mj-ea"/>
              <a:cs typeface="Segoe UI Light" panose="020B0502040204020203" pitchFamily="34" charset="0"/>
            </a:endParaRPr>
          </a:p>
        </p:txBody>
      </p:sp>
      <p:pic>
        <p:nvPicPr>
          <p:cNvPr id="3074" name="Picture 2"/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0" y="0"/>
            <a:ext cx="1219073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-2211729" y="637645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F4365700-D9AA-4C81-89B9-5AE06E566F7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76" r:id="rId17"/>
    <p:sldLayoutId id="2147483689" r:id="rId1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365700-D9AA-4C81-89B9-5AE06E566F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906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32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F72FAD7-C8C3-754A-A498-D3A7EC29AB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8954" y="6270652"/>
            <a:ext cx="1981542" cy="1536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4745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p:hf hdr="0" ftr="0" dt="0"/>
  <p:txStyles>
    <p:titleStyle>
      <a:lvl1pPr algn="l" defTabSz="914034" rtl="0" eaLnBrk="1" latinLnBrk="0" hangingPunct="1">
        <a:lnSpc>
          <a:spcPts val="3439"/>
        </a:lnSpc>
        <a:spcBef>
          <a:spcPct val="0"/>
        </a:spcBef>
        <a:buNone/>
        <a:defRPr sz="3199" kern="1200">
          <a:solidFill>
            <a:schemeClr val="tx1"/>
          </a:solidFill>
          <a:latin typeface="Microsoft YaHei" panose="020B0503020204020204" pitchFamily="34" charset="-122"/>
          <a:ea typeface="Microsoft YaHei" panose="020B0503020204020204" pitchFamily="34" charset="-122"/>
          <a:cs typeface="+mj-cs"/>
        </a:defRPr>
      </a:lvl1pPr>
    </p:titleStyle>
    <p:bodyStyle>
      <a:lvl1pPr marL="0" indent="0" algn="l" defTabSz="914034" rtl="0" eaLnBrk="1" latinLnBrk="0" hangingPunct="1">
        <a:lnSpc>
          <a:spcPct val="100000"/>
        </a:lnSpc>
        <a:spcBef>
          <a:spcPts val="0"/>
        </a:spcBef>
        <a:buFontTx/>
        <a:buNone/>
        <a:defRPr sz="1000" kern="1200">
          <a:solidFill>
            <a:schemeClr val="bg2"/>
          </a:solidFill>
          <a:latin typeface="Arial" panose="020B0604020202020204" pitchFamily="34" charset="0"/>
          <a:ea typeface="Microsoft YaHei" panose="020B0503020204020204" pitchFamily="34" charset="-122"/>
          <a:cs typeface="Arial" panose="020B0604020202020204" pitchFamily="34" charset="0"/>
        </a:defRPr>
      </a:lvl1pPr>
      <a:lvl2pPr marL="457017" indent="0" algn="l" defTabSz="914034" rtl="0" eaLnBrk="1" latinLnBrk="0" hangingPunct="1">
        <a:lnSpc>
          <a:spcPct val="90000"/>
        </a:lnSpc>
        <a:spcBef>
          <a:spcPts val="500"/>
        </a:spcBef>
        <a:buFontTx/>
        <a:buNone/>
        <a:defRPr sz="7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034" indent="0" algn="l" defTabSz="914034" rtl="0" eaLnBrk="1" latinLnBrk="0" hangingPunct="1">
        <a:lnSpc>
          <a:spcPct val="90000"/>
        </a:lnSpc>
        <a:spcBef>
          <a:spcPts val="500"/>
        </a:spcBef>
        <a:buFontTx/>
        <a:buNone/>
        <a:defRPr sz="7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051" indent="0" algn="l" defTabSz="914034" rtl="0" eaLnBrk="1" latinLnBrk="0" hangingPunct="1">
        <a:lnSpc>
          <a:spcPct val="90000"/>
        </a:lnSpc>
        <a:spcBef>
          <a:spcPts val="500"/>
        </a:spcBef>
        <a:buFontTx/>
        <a:buNone/>
        <a:defRPr sz="7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068" indent="0" algn="l" defTabSz="914034" rtl="0" eaLnBrk="1" latinLnBrk="0" hangingPunct="1">
        <a:lnSpc>
          <a:spcPct val="90000"/>
        </a:lnSpc>
        <a:spcBef>
          <a:spcPts val="500"/>
        </a:spcBef>
        <a:buFontTx/>
        <a:buNone/>
        <a:defRPr sz="7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3594" indent="-228509" algn="l" defTabSz="91403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611" indent="-228509" algn="l" defTabSz="91403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628" indent="-228509" algn="l" defTabSz="91403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646" indent="-228509" algn="l" defTabSz="91403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17" algn="l" defTabSz="9140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034" algn="l" defTabSz="9140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051" algn="l" defTabSz="9140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068" algn="l" defTabSz="9140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086" algn="l" defTabSz="9140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103" algn="l" defTabSz="9140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120" algn="l" defTabSz="9140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137" algn="l" defTabSz="9140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59">
          <p15:clr>
            <a:srgbClr val="F26B43"/>
          </p15:clr>
        </p15:guide>
        <p15:guide id="2" pos="3841">
          <p15:clr>
            <a:srgbClr val="F26B43"/>
          </p15:clr>
        </p15:guide>
        <p15:guide id="3" pos="565">
          <p15:clr>
            <a:srgbClr val="F26B43"/>
          </p15:clr>
        </p15:guide>
        <p15:guide id="4" orient="horz" pos="4007">
          <p15:clr>
            <a:srgbClr val="F26B43"/>
          </p15:clr>
        </p15:guide>
        <p15:guide id="5" orient="horz" pos="1235">
          <p15:clr>
            <a:srgbClr val="F26B43"/>
          </p15:clr>
        </p15:guide>
        <p15:guide id="6" orient="horz" pos="553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1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2C373-83E8-404D-A870-0C99071BEBA1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FFD15-FD4A-41A0-98B0-8A0E50279E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001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ctr" defTabSz="914126" rtl="0" eaLnBrk="1" latinLnBrk="0" hangingPunct="1"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97" indent="-342797" algn="l" defTabSz="914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1pPr>
      <a:lvl2pPr marL="742727" indent="-285664" algn="l" defTabSz="914126" rtl="0" eaLnBrk="1" latinLnBrk="0" hangingPunct="1">
        <a:spcBef>
          <a:spcPct val="20000"/>
        </a:spcBef>
        <a:buFont typeface="Arial" panose="020B0604020202020204" pitchFamily="34" charset="0"/>
        <a:buChar char="–"/>
        <a:defRPr sz="27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–"/>
        <a:defRPr sz="19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»"/>
        <a:defRPr sz="19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microsoft.com/office/2007/relationships/hdphoto" Target="../media/hdphoto6.wdp"/><Relationship Id="rId18" Type="http://schemas.openxmlformats.org/officeDocument/2006/relationships/image" Target="../media/image42.png"/><Relationship Id="rId3" Type="http://schemas.openxmlformats.org/officeDocument/2006/relationships/image" Target="../media/image34.png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39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41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6.png"/><Relationship Id="rId11" Type="http://schemas.microsoft.com/office/2007/relationships/hdphoto" Target="../media/hdphoto5.wdp"/><Relationship Id="rId24" Type="http://schemas.openxmlformats.org/officeDocument/2006/relationships/image" Target="../media/image45.png"/><Relationship Id="rId5" Type="http://schemas.openxmlformats.org/officeDocument/2006/relationships/image" Target="../media/image35.png"/><Relationship Id="rId15" Type="http://schemas.microsoft.com/office/2007/relationships/hdphoto" Target="../media/hdphoto7.wdp"/><Relationship Id="rId23" Type="http://schemas.microsoft.com/office/2007/relationships/hdphoto" Target="../media/hdphoto11.wdp"/><Relationship Id="rId10" Type="http://schemas.openxmlformats.org/officeDocument/2006/relationships/image" Target="../media/image38.png"/><Relationship Id="rId19" Type="http://schemas.microsoft.com/office/2007/relationships/hdphoto" Target="../media/hdphoto9.wdp"/><Relationship Id="rId4" Type="http://schemas.microsoft.com/office/2007/relationships/hdphoto" Target="../media/hdphoto2.wdp"/><Relationship Id="rId9" Type="http://schemas.microsoft.com/office/2007/relationships/hdphoto" Target="../media/hdphoto4.wdp"/><Relationship Id="rId14" Type="http://schemas.openxmlformats.org/officeDocument/2006/relationships/image" Target="../media/image40.png"/><Relationship Id="rId22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7.jpeg"/><Relationship Id="rId5" Type="http://schemas.openxmlformats.org/officeDocument/2006/relationships/image" Target="../media/image47.png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2.png"/><Relationship Id="rId5" Type="http://schemas.openxmlformats.org/officeDocument/2006/relationships/image" Target="../media/image63.png"/><Relationship Id="rId4" Type="http://schemas.openxmlformats.org/officeDocument/2006/relationships/image" Target="../media/image51.png"/><Relationship Id="rId9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4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66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3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9" Type="http://schemas.openxmlformats.org/officeDocument/2006/relationships/image" Target="../media/image7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9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3.jpe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12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13.jpe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.png"/><Relationship Id="rId5" Type="http://schemas.openxmlformats.org/officeDocument/2006/relationships/image" Target="../media/image720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3.jpe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12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microsoft.com/office/2007/relationships/hdphoto" Target="../media/hdphoto1.wdp"/><Relationship Id="rId10" Type="http://schemas.openxmlformats.org/officeDocument/2006/relationships/image" Target="../media/image32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57CE7-2E29-55AD-03BF-FD0580D93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1F183BA0-3F85-930E-6A89-31252A649913}"/>
              </a:ext>
            </a:extLst>
          </p:cNvPr>
          <p:cNvGrpSpPr/>
          <p:nvPr/>
        </p:nvGrpSpPr>
        <p:grpSpPr>
          <a:xfrm>
            <a:off x="0" y="1"/>
            <a:ext cx="12192000" cy="6857998"/>
            <a:chOff x="0" y="1"/>
            <a:chExt cx="12192000" cy="6857998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86DBE57C-C008-0EA9-C841-354C363A8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235"/>
            <a:stretch>
              <a:fillRect/>
            </a:stretch>
          </p:blipFill>
          <p:spPr>
            <a:xfrm>
              <a:off x="0" y="1"/>
              <a:ext cx="12192000" cy="3098800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07C33BBC-20E2-819C-F3DB-3530FD4D8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185"/>
            <a:stretch>
              <a:fillRect/>
            </a:stretch>
          </p:blipFill>
          <p:spPr>
            <a:xfrm>
              <a:off x="0" y="3098801"/>
              <a:ext cx="12192000" cy="3759198"/>
            </a:xfrm>
            <a:prstGeom prst="rect">
              <a:avLst/>
            </a:prstGeom>
          </p:spPr>
        </p:pic>
      </p:grpSp>
      <p:sp>
        <p:nvSpPr>
          <p:cNvPr id="15" name="矩形 14">
            <a:extLst>
              <a:ext uri="{FF2B5EF4-FFF2-40B4-BE49-F238E27FC236}">
                <a16:creationId xmlns:a16="http://schemas.microsoft.com/office/drawing/2014/main" id="{019C8B80-D2EB-57A7-3BC4-BA535E67A710}"/>
              </a:ext>
            </a:extLst>
          </p:cNvPr>
          <p:cNvSpPr/>
          <p:nvPr/>
        </p:nvSpPr>
        <p:spPr>
          <a:xfrm>
            <a:off x="0" y="35513"/>
            <a:ext cx="12192000" cy="6857999"/>
          </a:xfrm>
          <a:prstGeom prst="rect">
            <a:avLst/>
          </a:prstGeom>
          <a:gradFill>
            <a:gsLst>
              <a:gs pos="45000">
                <a:srgbClr val="F8F8F8"/>
              </a:gs>
              <a:gs pos="0">
                <a:srgbClr val="F5F5F5">
                  <a:alpha val="0"/>
                </a:srgb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190D894-2E6B-EB97-09AB-8E2D4413AA7A}"/>
              </a:ext>
            </a:extLst>
          </p:cNvPr>
          <p:cNvSpPr txBox="1"/>
          <p:nvPr/>
        </p:nvSpPr>
        <p:spPr>
          <a:xfrm>
            <a:off x="2217681" y="2595987"/>
            <a:ext cx="7755438" cy="11318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b="1" dirty="0"/>
              <a:t>PI-</a:t>
            </a:r>
            <a:r>
              <a:rPr lang="en-US" altLang="zh-CN" sz="2400" b="1" dirty="0" err="1"/>
              <a:t>AstroDeconv</a:t>
            </a:r>
            <a:r>
              <a:rPr lang="en-US" altLang="zh-CN" sz="2400" b="1" dirty="0"/>
              <a:t>: Physics-Informed Deep Learning for Telescope Beam Deconvolution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15F82539-134E-8844-60E9-42DE4A68358B}"/>
              </a:ext>
            </a:extLst>
          </p:cNvPr>
          <p:cNvSpPr txBox="1"/>
          <p:nvPr/>
        </p:nvSpPr>
        <p:spPr>
          <a:xfrm>
            <a:off x="4215719" y="4262013"/>
            <a:ext cx="3759362" cy="14369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2400" b="1" dirty="0" err="1">
                <a:latin typeface="仿宋" panose="02010609060101010101" pitchFamily="49" charset="-122"/>
                <a:ea typeface="仿宋" panose="02010609060101010101" pitchFamily="49" charset="-122"/>
              </a:rPr>
              <a:t>Shulei</a:t>
            </a:r>
            <a:r>
              <a:rPr lang="en-US" altLang="zh-CN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  <a:r>
              <a:rPr lang="en-US" altLang="zh-CN" sz="2400" b="1" dirty="0" err="1">
                <a:latin typeface="仿宋" panose="02010609060101010101" pitchFamily="49" charset="-122"/>
                <a:ea typeface="仿宋" panose="02010609060101010101" pitchFamily="49" charset="-122"/>
              </a:rPr>
              <a:t>Ni·Zhejiang</a:t>
            </a:r>
            <a:r>
              <a:rPr lang="en-US" altLang="zh-CN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 Lab</a:t>
            </a:r>
          </a:p>
          <a:p>
            <a:pPr marL="0" marR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</a:rPr>
              <a:t>202</a:t>
            </a:r>
            <a:r>
              <a:rPr lang="en-US" altLang="zh-CN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6.03.31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</a:rPr>
              <a:t>·EPFL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EA41F1A-1E49-C54D-2882-0182A9FC7E19}"/>
              </a:ext>
            </a:extLst>
          </p:cNvPr>
          <p:cNvSpPr txBox="1"/>
          <p:nvPr/>
        </p:nvSpPr>
        <p:spPr>
          <a:xfrm>
            <a:off x="2800357" y="1549401"/>
            <a:ext cx="6590086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0000CC"/>
                </a:solidFill>
              </a:rPr>
              <a:t>AI</a:t>
            </a:r>
            <a:r>
              <a:rPr lang="en-US" altLang="zh-CN" sz="2400" b="1" dirty="0"/>
              <a:t> </a:t>
            </a:r>
            <a:r>
              <a:rPr lang="en-US" altLang="zh-CN" sz="2400" b="1" dirty="0">
                <a:solidFill>
                  <a:schemeClr val="bg1"/>
                </a:solidFill>
              </a:rPr>
              <a:t>+ Astronomy:</a:t>
            </a:r>
            <a:r>
              <a:rPr lang="en-US" altLang="zh-CN" sz="2400" b="1" dirty="0"/>
              <a:t> </a:t>
            </a:r>
            <a:r>
              <a:rPr lang="en-US" altLang="zh-CN" sz="2400" b="1" dirty="0">
                <a:solidFill>
                  <a:schemeClr val="bg1"/>
                </a:solidFill>
              </a:rPr>
              <a:t>Models, Data, Discovery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1103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C6D74-3B1B-8D03-E7A2-713D41D74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006C4416-B14F-AE87-E60F-E0190AA20B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5700-D9AA-4C81-89B9-5AE06E566F73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+mn-ea"/>
                <a:sym typeface="+mn-l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0722F18-5C27-BFA6-C598-DF25786D67A0}"/>
              </a:ext>
            </a:extLst>
          </p:cNvPr>
          <p:cNvSpPr txBox="1"/>
          <p:nvPr/>
        </p:nvSpPr>
        <p:spPr>
          <a:xfrm>
            <a:off x="998946" y="317782"/>
            <a:ext cx="1758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 Datasets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A1CB132C-FFA8-10B4-0B4D-6DD26B8C4AB2}"/>
              </a:ext>
            </a:extLst>
          </p:cNvPr>
          <p:cNvSpPr/>
          <p:nvPr/>
        </p:nvSpPr>
        <p:spPr>
          <a:xfrm rot="2723312">
            <a:off x="281131" y="365654"/>
            <a:ext cx="396000" cy="39559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n>
                <a:solidFill>
                  <a:srgbClr val="FF0000"/>
                </a:solidFill>
              </a:ln>
              <a:noFill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18B2C97E-A65B-A466-C7A3-BCF4A69FFAC7}"/>
              </a:ext>
            </a:extLst>
          </p:cNvPr>
          <p:cNvSpPr/>
          <p:nvPr/>
        </p:nvSpPr>
        <p:spPr>
          <a:xfrm rot="2723312">
            <a:off x="401107" y="358351"/>
            <a:ext cx="396000" cy="395591"/>
          </a:xfrm>
          <a:prstGeom prst="round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31E47E2-5A59-DA29-EEAE-880B338B65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412" r="97118">
                        <a14:foregroundMark x1="13647" y1="34352" x2="6765" y2="48519"/>
                        <a14:foregroundMark x1="6765" y1="48519" x2="6765" y2="62407"/>
                        <a14:foregroundMark x1="6765" y1="62407" x2="14118" y2="62037"/>
                        <a14:foregroundMark x1="6765" y1="58426" x2="4412" y2="40741"/>
                        <a14:foregroundMark x1="4412" y1="40741" x2="16471" y2="33426"/>
                        <a14:foregroundMark x1="84706" y1="31944" x2="91353" y2="35278"/>
                        <a14:foregroundMark x1="91353" y1="35278" x2="95882" y2="48519"/>
                        <a14:foregroundMark x1="95882" y1="48519" x2="93118" y2="61759"/>
                        <a14:foregroundMark x1="93118" y1="61759" x2="88824" y2="67037"/>
                        <a14:foregroundMark x1="96471" y1="46759" x2="97118" y2="52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003" y="1268280"/>
            <a:ext cx="3796666" cy="2412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4B2BFBC-3EEE-78F6-9354-224094DA5C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94428" y="1281164"/>
            <a:ext cx="3799809" cy="24120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42F6F101-2CBC-D81C-8F8C-D4153A406D45}"/>
              </a:ext>
            </a:extLst>
          </p:cNvPr>
          <p:cNvSpPr txBox="1"/>
          <p:nvPr/>
        </p:nvSpPr>
        <p:spPr>
          <a:xfrm>
            <a:off x="104003" y="1220766"/>
            <a:ext cx="1077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/>
              <a:t>Nside</a:t>
            </a:r>
            <a:r>
              <a:rPr lang="en-US" altLang="zh-CN" dirty="0"/>
              <a:t>=1:</a:t>
            </a:r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CE725F5-CACE-BF55-C99A-4ABF091B8254}"/>
              </a:ext>
            </a:extLst>
          </p:cNvPr>
          <p:cNvSpPr txBox="1"/>
          <p:nvPr/>
        </p:nvSpPr>
        <p:spPr>
          <a:xfrm>
            <a:off x="4974732" y="1220766"/>
            <a:ext cx="2396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/>
              <a:t>Nside</a:t>
            </a:r>
            <a:r>
              <a:rPr lang="en-US" altLang="zh-CN" dirty="0"/>
              <a:t>=4(based map):</a:t>
            </a:r>
            <a:endParaRPr lang="zh-CN" altLang="en-US" dirty="0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473621BA-9085-98B6-BE9C-8A050E2BB61C}"/>
              </a:ext>
            </a:extLst>
          </p:cNvPr>
          <p:cNvGrpSpPr/>
          <p:nvPr/>
        </p:nvGrpSpPr>
        <p:grpSpPr>
          <a:xfrm>
            <a:off x="10287995" y="1719758"/>
            <a:ext cx="1772209" cy="1746891"/>
            <a:chOff x="9730276" y="1710084"/>
            <a:chExt cx="1985163" cy="195445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5A489DAE-1DC2-4E60-D66B-B601F6227D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441" b="94946" l="7198" r="94793">
                          <a14:foregroundMark x1="10567" y1="5207" x2="91271" y2="9801"/>
                          <a14:foregroundMark x1="91271" y1="9801" x2="89280" y2="79479"/>
                          <a14:foregroundMark x1="89280" y1="79479" x2="58346" y2="88515"/>
                          <a14:foregroundMark x1="58346" y1="88515" x2="15314" y2="89433"/>
                          <a14:foregroundMark x1="15314" y1="89433" x2="9035" y2="15161"/>
                          <a14:foregroundMark x1="9035" y1="15161" x2="9954" y2="4747"/>
                          <a14:foregroundMark x1="94334" y1="6279" x2="92496" y2="92037"/>
                          <a14:foregroundMark x1="92496" y1="92037" x2="15314" y2="92343"/>
                          <a14:foregroundMark x1="15314" y1="92343" x2="9495" y2="74732"/>
                          <a14:foregroundMark x1="9495" y1="74732" x2="7198" y2="5207"/>
                          <a14:foregroundMark x1="94334" y1="6279" x2="94793" y2="9494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9730276" y="1710084"/>
              <a:ext cx="1717174" cy="1717174"/>
            </a:xfrm>
            <a:prstGeom prst="rect">
              <a:avLst/>
            </a:prstGeom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9D29C30C-D0CF-5141-7229-08BA63383866}"/>
                </a:ext>
              </a:extLst>
            </p:cNvPr>
            <p:cNvSpPr txBox="1"/>
            <p:nvPr/>
          </p:nvSpPr>
          <p:spPr>
            <a:xfrm>
              <a:off x="10313787" y="3354623"/>
              <a:ext cx="397192" cy="3099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/>
                <a:t>64</a:t>
              </a:r>
              <a:endParaRPr lang="zh-CN" altLang="en-US" sz="1200" dirty="0"/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A8B4E109-0E18-EEF9-1BDC-9EB50036D0F9}"/>
                </a:ext>
              </a:extLst>
            </p:cNvPr>
            <p:cNvSpPr txBox="1"/>
            <p:nvPr/>
          </p:nvSpPr>
          <p:spPr>
            <a:xfrm>
              <a:off x="11318247" y="2312219"/>
              <a:ext cx="397192" cy="3099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/>
                <a:t>64</a:t>
              </a:r>
              <a:endParaRPr lang="zh-CN" altLang="en-US" sz="1200" dirty="0"/>
            </a:p>
          </p:txBody>
        </p:sp>
      </p:grp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C11A1EF1-4BC3-91C5-6156-DAA515AB85BE}"/>
              </a:ext>
            </a:extLst>
          </p:cNvPr>
          <p:cNvCxnSpPr>
            <a:stCxn id="4" idx="3"/>
            <a:endCxn id="5" idx="1"/>
          </p:cNvCxnSpPr>
          <p:nvPr/>
        </p:nvCxnSpPr>
        <p:spPr>
          <a:xfrm>
            <a:off x="3900669" y="2474280"/>
            <a:ext cx="1293759" cy="12884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0DF8F287-673B-343C-6540-B241CE151C3F}"/>
              </a:ext>
            </a:extLst>
          </p:cNvPr>
          <p:cNvCxnSpPr>
            <a:stCxn id="5" idx="3"/>
            <a:endCxn id="10" idx="3"/>
          </p:cNvCxnSpPr>
          <p:nvPr/>
        </p:nvCxnSpPr>
        <p:spPr>
          <a:xfrm>
            <a:off x="8994237" y="2487164"/>
            <a:ext cx="1293760" cy="0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4" name="文本框 33">
            <a:extLst>
              <a:ext uri="{FF2B5EF4-FFF2-40B4-BE49-F238E27FC236}">
                <a16:creationId xmlns:a16="http://schemas.microsoft.com/office/drawing/2014/main" id="{9553D7B5-CAC8-0CC9-5BFD-80AF4CF7D7E3}"/>
              </a:ext>
            </a:extLst>
          </p:cNvPr>
          <p:cNvSpPr txBox="1"/>
          <p:nvPr/>
        </p:nvSpPr>
        <p:spPr>
          <a:xfrm>
            <a:off x="9392127" y="1220766"/>
            <a:ext cx="2525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/>
              <a:t>Nside</a:t>
            </a:r>
            <a:r>
              <a:rPr lang="en-US" altLang="zh-CN" dirty="0"/>
              <a:t>=256(one patch):</a:t>
            </a:r>
            <a:endParaRPr lang="zh-CN" altLang="en-US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B495DFCF-29E2-B310-9662-7D2B6787DA9E}"/>
              </a:ext>
            </a:extLst>
          </p:cNvPr>
          <p:cNvSpPr txBox="1"/>
          <p:nvPr/>
        </p:nvSpPr>
        <p:spPr>
          <a:xfrm>
            <a:off x="4026412" y="2062531"/>
            <a:ext cx="1042272" cy="78752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Upgrade</a:t>
            </a:r>
          </a:p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kumimoji="0" lang="en-US" altLang="zh-CN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F1B411AD-D4C6-55B4-17C5-3A71395233AF}"/>
              </a:ext>
            </a:extLst>
          </p:cNvPr>
          <p:cNvSpPr txBox="1"/>
          <p:nvPr/>
        </p:nvSpPr>
        <p:spPr>
          <a:xfrm>
            <a:off x="9119981" y="2062531"/>
            <a:ext cx="1042272" cy="78752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Upgrade</a:t>
            </a:r>
          </a:p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256</a:t>
            </a:r>
            <a:endParaRPr kumimoji="0" lang="en-US" altLang="zh-CN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B739A887-98F9-61AC-CAAC-5C0E3279C413}"/>
              </a:ext>
            </a:extLst>
          </p:cNvPr>
          <p:cNvSpPr txBox="1"/>
          <p:nvPr/>
        </p:nvSpPr>
        <p:spPr>
          <a:xfrm>
            <a:off x="1482065" y="3317667"/>
            <a:ext cx="1040541" cy="41819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12 pixels</a:t>
            </a:r>
            <a:endParaRPr kumimoji="0" lang="zh-CN" alt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B8D40D4F-0C4B-46CB-3321-1FEA7262EDC5}"/>
              </a:ext>
            </a:extLst>
          </p:cNvPr>
          <p:cNvSpPr txBox="1"/>
          <p:nvPr/>
        </p:nvSpPr>
        <p:spPr>
          <a:xfrm>
            <a:off x="6519907" y="3318099"/>
            <a:ext cx="1160767" cy="41819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192 pixels</a:t>
            </a:r>
            <a:endParaRPr kumimoji="0" lang="zh-CN" alt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49B07607-EFA0-A745-90F8-14778992C4E4}"/>
              </a:ext>
            </a:extLst>
          </p:cNvPr>
          <p:cNvSpPr txBox="1"/>
          <p:nvPr/>
        </p:nvSpPr>
        <p:spPr>
          <a:xfrm>
            <a:off x="10071742" y="3317667"/>
            <a:ext cx="1965474" cy="41819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192*(64*64) pixels</a:t>
            </a:r>
            <a:endParaRPr kumimoji="0" lang="zh-CN" alt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10978171-BE75-49EF-5945-7963512E6D26}"/>
              </a:ext>
            </a:extLst>
          </p:cNvPr>
          <p:cNvGrpSpPr/>
          <p:nvPr/>
        </p:nvGrpSpPr>
        <p:grpSpPr>
          <a:xfrm>
            <a:off x="1293949" y="3969282"/>
            <a:ext cx="2732463" cy="2359676"/>
            <a:chOff x="1683019" y="4169113"/>
            <a:chExt cx="2732463" cy="2359676"/>
          </a:xfrm>
        </p:grpSpPr>
        <p:pic>
          <p:nvPicPr>
            <p:cNvPr id="46" name="图片 45">
              <a:extLst>
                <a:ext uri="{FF2B5EF4-FFF2-40B4-BE49-F238E27FC236}">
                  <a16:creationId xmlns:a16="http://schemas.microsoft.com/office/drawing/2014/main" id="{44404214-59D7-E6FF-8FD0-53AD53688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4487" b="93590" l="3369" r="89894">
                          <a14:foregroundMark x1="23227" y1="29274" x2="45390" y2="68162"/>
                          <a14:foregroundMark x1="45390" y1="68162" x2="37943" y2="26923"/>
                          <a14:foregroundMark x1="37943" y1="26923" x2="34574" y2="52350"/>
                          <a14:foregroundMark x1="7092" y1="8761" x2="60461" y2="13675"/>
                          <a14:foregroundMark x1="60461" y1="13675" x2="78014" y2="60897"/>
                          <a14:foregroundMark x1="78014" y1="60897" x2="51064" y2="92735"/>
                          <a14:foregroundMark x1="51064" y1="92735" x2="21631" y2="90171"/>
                          <a14:foregroundMark x1="21631" y1="90171" x2="7092" y2="46154"/>
                          <a14:foregroundMark x1="7092" y1="46154" x2="8333" y2="12393"/>
                          <a14:foregroundMark x1="8333" y1="12393" x2="9220" y2="9188"/>
                          <a14:foregroundMark x1="75000" y1="93803" x2="18794" y2="92735"/>
                          <a14:foregroundMark x1="4433" y1="57479" x2="3546" y2="78632"/>
                          <a14:foregroundMark x1="13121" y1="4487" x2="35816" y2="55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3019" y="4169113"/>
              <a:ext cx="2169231" cy="1800000"/>
            </a:xfrm>
            <a:prstGeom prst="rect">
              <a:avLst/>
            </a:prstGeom>
          </p:spPr>
        </p:pic>
        <p:pic>
          <p:nvPicPr>
            <p:cNvPr id="48" name="图片 47">
              <a:extLst>
                <a:ext uri="{FF2B5EF4-FFF2-40B4-BE49-F238E27FC236}">
                  <a16:creationId xmlns:a16="http://schemas.microsoft.com/office/drawing/2014/main" id="{EFB46535-21A8-6FE5-6F41-02B39B955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6838" b="95299" l="5390" r="89963">
                          <a14:foregroundMark x1="3717" y1="7692" x2="11152" y2="58547"/>
                          <a14:foregroundMark x1="11152" y1="58547" x2="26952" y2="89957"/>
                          <a14:foregroundMark x1="26952" y1="89957" x2="69331" y2="91453"/>
                          <a14:foregroundMark x1="69331" y1="91453" x2="83271" y2="56197"/>
                          <a14:foregroundMark x1="83271" y1="56197" x2="78810" y2="16239"/>
                          <a14:foregroundMark x1="78810" y1="16239" x2="22491" y2="7692"/>
                          <a14:foregroundMark x1="5576" y1="7051" x2="10595" y2="36966"/>
                          <a14:foregroundMark x1="31227" y1="95299" x2="40706" y2="9487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6313" y="4453386"/>
              <a:ext cx="2069231" cy="1800000"/>
            </a:xfrm>
            <a:prstGeom prst="rect">
              <a:avLst/>
            </a:prstGeom>
          </p:spPr>
        </p:pic>
        <p:pic>
          <p:nvPicPr>
            <p:cNvPr id="50" name="图片 49">
              <a:extLst>
                <a:ext uri="{FF2B5EF4-FFF2-40B4-BE49-F238E27FC236}">
                  <a16:creationId xmlns:a16="http://schemas.microsoft.com/office/drawing/2014/main" id="{48FB8DE7-25DE-5134-2FE3-6041AF20C8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6197" b="95085" l="3723" r="89894">
                          <a14:foregroundMark x1="9752" y1="17735" x2="9752" y2="48077"/>
                          <a14:foregroundMark x1="11170" y1="7265" x2="56028" y2="30769"/>
                          <a14:foregroundMark x1="56028" y1="30769" x2="32624" y2="64744"/>
                          <a14:foregroundMark x1="32624" y1="64744" x2="39894" y2="32692"/>
                          <a14:foregroundMark x1="39894" y1="32692" x2="62943" y2="55769"/>
                          <a14:foregroundMark x1="62943" y1="55769" x2="30142" y2="81624"/>
                          <a14:foregroundMark x1="30142" y1="81624" x2="10106" y2="56624"/>
                          <a14:foregroundMark x1="10106" y1="56624" x2="25532" y2="25000"/>
                          <a14:foregroundMark x1="25532" y1="25000" x2="53723" y2="12393"/>
                          <a14:foregroundMark x1="53723" y1="12393" x2="73050" y2="60043"/>
                          <a14:foregroundMark x1="73050" y1="60043" x2="73759" y2="90598"/>
                          <a14:foregroundMark x1="27128" y1="88462" x2="8511" y2="74359"/>
                          <a14:foregroundMark x1="6383" y1="11325" x2="4078" y2="58974"/>
                          <a14:foregroundMark x1="4078" y1="58974" x2="16667" y2="89957"/>
                          <a14:foregroundMark x1="16667" y1="89957" x2="20745" y2="90598"/>
                          <a14:foregroundMark x1="79433" y1="93162" x2="55142" y2="95299"/>
                          <a14:foregroundMark x1="59043" y1="6197" x2="3723" y2="66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6251" y="4728789"/>
              <a:ext cx="2169231" cy="1800000"/>
            </a:xfrm>
            <a:prstGeom prst="rect">
              <a:avLst/>
            </a:prstGeom>
          </p:spPr>
        </p:pic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9AF7B419-B118-205C-AFED-535C1F7D1755}"/>
              </a:ext>
            </a:extLst>
          </p:cNvPr>
          <p:cNvGrpSpPr/>
          <p:nvPr/>
        </p:nvGrpSpPr>
        <p:grpSpPr>
          <a:xfrm>
            <a:off x="5724322" y="3995787"/>
            <a:ext cx="2740020" cy="2333171"/>
            <a:chOff x="1683019" y="4178587"/>
            <a:chExt cx="2740020" cy="2333171"/>
          </a:xfrm>
        </p:grpSpPr>
        <p:pic>
          <p:nvPicPr>
            <p:cNvPr id="53" name="图片 52">
              <a:extLst>
                <a:ext uri="{FF2B5EF4-FFF2-40B4-BE49-F238E27FC236}">
                  <a16:creationId xmlns:a16="http://schemas.microsoft.com/office/drawing/2014/main" id="{FB5B2A7B-48F5-F234-BC65-8BB66E3621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496" b="93590" l="2807" r="89825">
                          <a14:foregroundMark x1="23227" y1="29274" x2="45390" y2="68162"/>
                          <a14:foregroundMark x1="45390" y1="68162" x2="37943" y2="26923"/>
                          <a14:foregroundMark x1="37943" y1="26923" x2="34574" y2="52350"/>
                          <a14:foregroundMark x1="7092" y1="8761" x2="60461" y2="13675"/>
                          <a14:foregroundMark x1="60461" y1="13675" x2="78014" y2="60897"/>
                          <a14:foregroundMark x1="78014" y1="60897" x2="51064" y2="92735"/>
                          <a14:foregroundMark x1="51064" y1="92735" x2="21631" y2="90171"/>
                          <a14:foregroundMark x1="21631" y1="90171" x2="7092" y2="46154"/>
                          <a14:foregroundMark x1="7092" y1="46154" x2="8333" y2="12393"/>
                          <a14:foregroundMark x1="8333" y1="12393" x2="9220" y2="9188"/>
                          <a14:foregroundMark x1="75000" y1="93803" x2="18794" y2="92735"/>
                          <a14:foregroundMark x1="4433" y1="57479" x2="3546" y2="78632"/>
                          <a14:foregroundMark x1="13121" y1="4487" x2="35816" y2="5556"/>
                          <a14:foregroundMark x1="55088" y1="2350" x2="55088" y2="2350"/>
                          <a14:foregroundMark x1="58947" y1="1496" x2="58947" y2="1496"/>
                          <a14:foregroundMark x1="55439" y1="3632" x2="55439" y2="3632"/>
                          <a14:foregroundMark x1="55088" y1="3205" x2="55088" y2="3205"/>
                          <a14:foregroundMark x1="54386" y1="1923" x2="54386" y2="1923"/>
                          <a14:foregroundMark x1="54035" y1="3632" x2="60702" y2="3205"/>
                          <a14:foregroundMark x1="53333" y1="3205" x2="67544" y2="2778"/>
                          <a14:foregroundMark x1="52632" y1="2778" x2="62807" y2="3205"/>
                          <a14:foregroundMark x1="2807" y1="4487" x2="5263" y2="480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83019" y="4178587"/>
              <a:ext cx="2169231" cy="1781052"/>
            </a:xfrm>
            <a:prstGeom prst="rect">
              <a:avLst/>
            </a:prstGeom>
          </p:spPr>
        </p:pic>
        <p:pic>
          <p:nvPicPr>
            <p:cNvPr id="54" name="图片 53">
              <a:extLst>
                <a:ext uri="{FF2B5EF4-FFF2-40B4-BE49-F238E27FC236}">
                  <a16:creationId xmlns:a16="http://schemas.microsoft.com/office/drawing/2014/main" id="{F044F839-CF64-89D6-A1EE-E3F71694DA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6838" b="95299" l="5390" r="89963">
                          <a14:foregroundMark x1="3717" y1="7692" x2="11152" y2="58547"/>
                          <a14:foregroundMark x1="11152" y1="58547" x2="26952" y2="89957"/>
                          <a14:foregroundMark x1="26952" y1="89957" x2="69331" y2="91453"/>
                          <a14:foregroundMark x1="69331" y1="91453" x2="83271" y2="56197"/>
                          <a14:foregroundMark x1="83271" y1="56197" x2="78810" y2="16239"/>
                          <a14:foregroundMark x1="78810" y1="16239" x2="22491" y2="7692"/>
                          <a14:foregroundMark x1="5576" y1="7051" x2="10595" y2="36966"/>
                          <a14:foregroundMark x1="31227" y1="95299" x2="40706" y2="9487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66313" y="4503912"/>
              <a:ext cx="2069231" cy="1698947"/>
            </a:xfrm>
            <a:prstGeom prst="rect">
              <a:avLst/>
            </a:prstGeom>
          </p:spPr>
        </p:pic>
        <p:pic>
          <p:nvPicPr>
            <p:cNvPr id="55" name="图片 54">
              <a:extLst>
                <a:ext uri="{FF2B5EF4-FFF2-40B4-BE49-F238E27FC236}">
                  <a16:creationId xmlns:a16="http://schemas.microsoft.com/office/drawing/2014/main" id="{23936E1D-ECCE-45E7-E48C-5C3A079E8A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6197" b="95085" l="3723" r="89894">
                          <a14:foregroundMark x1="9752" y1="17735" x2="9752" y2="48077"/>
                          <a14:foregroundMark x1="11170" y1="7265" x2="56028" y2="30769"/>
                          <a14:foregroundMark x1="56028" y1="30769" x2="32624" y2="64744"/>
                          <a14:foregroundMark x1="32624" y1="64744" x2="39894" y2="32692"/>
                          <a14:foregroundMark x1="39894" y1="32692" x2="62943" y2="55769"/>
                          <a14:foregroundMark x1="62943" y1="55769" x2="30142" y2="81624"/>
                          <a14:foregroundMark x1="30142" y1="81624" x2="10106" y2="56624"/>
                          <a14:foregroundMark x1="10106" y1="56624" x2="25532" y2="25000"/>
                          <a14:foregroundMark x1="25532" y1="25000" x2="53723" y2="12393"/>
                          <a14:foregroundMark x1="53723" y1="12393" x2="73050" y2="60043"/>
                          <a14:foregroundMark x1="73050" y1="60043" x2="73759" y2="90598"/>
                          <a14:foregroundMark x1="27128" y1="88462" x2="8511" y2="74359"/>
                          <a14:foregroundMark x1="6383" y1="11325" x2="4078" y2="58974"/>
                          <a14:foregroundMark x1="4078" y1="58974" x2="16667" y2="89957"/>
                          <a14:foregroundMark x1="16667" y1="89957" x2="20745" y2="90598"/>
                          <a14:foregroundMark x1="79433" y1="93162" x2="55142" y2="95299"/>
                          <a14:foregroundMark x1="59043" y1="6197" x2="3723" y2="66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253808" y="4730706"/>
              <a:ext cx="2169231" cy="1781052"/>
            </a:xfrm>
            <a:prstGeom prst="rect">
              <a:avLst/>
            </a:prstGeom>
          </p:spPr>
        </p:pic>
      </p:grp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08F9315D-6AFE-3B8C-6857-E27CA3363B22}"/>
              </a:ext>
            </a:extLst>
          </p:cNvPr>
          <p:cNvGrpSpPr/>
          <p:nvPr/>
        </p:nvGrpSpPr>
        <p:grpSpPr>
          <a:xfrm>
            <a:off x="9591463" y="4015335"/>
            <a:ext cx="2732463" cy="2310500"/>
            <a:chOff x="1683019" y="4178587"/>
            <a:chExt cx="2732463" cy="2310500"/>
          </a:xfrm>
        </p:grpSpPr>
        <p:pic>
          <p:nvPicPr>
            <p:cNvPr id="57" name="图片 56">
              <a:extLst>
                <a:ext uri="{FF2B5EF4-FFF2-40B4-BE49-F238E27FC236}">
                  <a16:creationId xmlns:a16="http://schemas.microsoft.com/office/drawing/2014/main" id="{FC3933A7-DC69-DB46-01D5-8109755B4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496" b="93590" l="2807" r="89825">
                          <a14:foregroundMark x1="23227" y1="29274" x2="45390" y2="68162"/>
                          <a14:foregroundMark x1="45390" y1="68162" x2="37943" y2="26923"/>
                          <a14:foregroundMark x1="37943" y1="26923" x2="34574" y2="52350"/>
                          <a14:foregroundMark x1="7092" y1="8761" x2="60461" y2="13675"/>
                          <a14:foregroundMark x1="60461" y1="13675" x2="78014" y2="60897"/>
                          <a14:foregroundMark x1="78014" y1="60897" x2="51064" y2="92735"/>
                          <a14:foregroundMark x1="51064" y1="92735" x2="21631" y2="90171"/>
                          <a14:foregroundMark x1="21631" y1="90171" x2="7092" y2="46154"/>
                          <a14:foregroundMark x1="7092" y1="46154" x2="8333" y2="12393"/>
                          <a14:foregroundMark x1="8333" y1="12393" x2="9220" y2="9188"/>
                          <a14:foregroundMark x1="75000" y1="93803" x2="18794" y2="92735"/>
                          <a14:foregroundMark x1="4433" y1="57479" x2="3546" y2="78632"/>
                          <a14:foregroundMark x1="13121" y1="4487" x2="35816" y2="5556"/>
                          <a14:foregroundMark x1="61404" y1="3846" x2="48772" y2="3846"/>
                          <a14:foregroundMark x1="62456" y1="2991" x2="51579" y2="1709"/>
                          <a14:foregroundMark x1="2807" y1="4701" x2="4211" y2="2628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83019" y="4178587"/>
              <a:ext cx="2169231" cy="1781052"/>
            </a:xfrm>
            <a:prstGeom prst="rect">
              <a:avLst/>
            </a:prstGeom>
          </p:spPr>
        </p:pic>
        <p:pic>
          <p:nvPicPr>
            <p:cNvPr id="58" name="图片 57">
              <a:extLst>
                <a:ext uri="{FF2B5EF4-FFF2-40B4-BE49-F238E27FC236}">
                  <a16:creationId xmlns:a16="http://schemas.microsoft.com/office/drawing/2014/main" id="{AF77F5E1-9A5F-E851-F52F-B798A6E61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ackgroundRemoval t="6838" b="95299" l="5390" r="89963">
                          <a14:foregroundMark x1="3717" y1="7692" x2="11152" y2="58547"/>
                          <a14:foregroundMark x1="11152" y1="58547" x2="26952" y2="89957"/>
                          <a14:foregroundMark x1="26952" y1="89957" x2="69331" y2="91453"/>
                          <a14:foregroundMark x1="69331" y1="91453" x2="83271" y2="56197"/>
                          <a14:foregroundMark x1="83271" y1="56197" x2="78810" y2="16239"/>
                          <a14:foregroundMark x1="78810" y1="16239" x2="22491" y2="7692"/>
                          <a14:foregroundMark x1="5576" y1="7051" x2="10595" y2="36966"/>
                          <a14:foregroundMark x1="31227" y1="95299" x2="40706" y2="9487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66313" y="4503912"/>
              <a:ext cx="2069231" cy="1698947"/>
            </a:xfrm>
            <a:prstGeom prst="rect">
              <a:avLst/>
            </a:prstGeom>
          </p:spPr>
        </p:pic>
        <p:pic>
          <p:nvPicPr>
            <p:cNvPr id="59" name="图片 58">
              <a:extLst>
                <a:ext uri="{FF2B5EF4-FFF2-40B4-BE49-F238E27FC236}">
                  <a16:creationId xmlns:a16="http://schemas.microsoft.com/office/drawing/2014/main" id="{55C22B5B-02FA-1035-C0D2-0EE75D757B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backgroundRemoval t="6197" b="95085" l="3723" r="89894">
                          <a14:foregroundMark x1="9752" y1="17735" x2="9752" y2="48077"/>
                          <a14:foregroundMark x1="11170" y1="7265" x2="56028" y2="30769"/>
                          <a14:foregroundMark x1="56028" y1="30769" x2="32624" y2="64744"/>
                          <a14:foregroundMark x1="32624" y1="64744" x2="39894" y2="32692"/>
                          <a14:foregroundMark x1="39894" y1="32692" x2="62943" y2="55769"/>
                          <a14:foregroundMark x1="62943" y1="55769" x2="30142" y2="81624"/>
                          <a14:foregroundMark x1="30142" y1="81624" x2="10106" y2="56624"/>
                          <a14:foregroundMark x1="10106" y1="56624" x2="25532" y2="25000"/>
                          <a14:foregroundMark x1="25532" y1="25000" x2="53723" y2="12393"/>
                          <a14:foregroundMark x1="53723" y1="12393" x2="73050" y2="60043"/>
                          <a14:foregroundMark x1="73050" y1="60043" x2="73759" y2="90598"/>
                          <a14:foregroundMark x1="27128" y1="88462" x2="8511" y2="74359"/>
                          <a14:foregroundMark x1="6383" y1="11325" x2="4078" y2="58974"/>
                          <a14:foregroundMark x1="4078" y1="58974" x2="16667" y2="89957"/>
                          <a14:foregroundMark x1="16667" y1="89957" x2="20745" y2="90598"/>
                          <a14:foregroundMark x1="79433" y1="93162" x2="55142" y2="95299"/>
                          <a14:foregroundMark x1="59043" y1="6197" x2="3723" y2="66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246251" y="4708035"/>
              <a:ext cx="2169231" cy="1781052"/>
            </a:xfrm>
            <a:prstGeom prst="rect">
              <a:avLst/>
            </a:prstGeom>
          </p:spPr>
        </p:pic>
      </p:grpSp>
      <p:sp>
        <p:nvSpPr>
          <p:cNvPr id="60" name="文本框 59">
            <a:extLst>
              <a:ext uri="{FF2B5EF4-FFF2-40B4-BE49-F238E27FC236}">
                <a16:creationId xmlns:a16="http://schemas.microsoft.com/office/drawing/2014/main" id="{CEB446EA-E52C-5A84-AF3B-3B4F8B698623}"/>
              </a:ext>
            </a:extLst>
          </p:cNvPr>
          <p:cNvSpPr txBox="1"/>
          <p:nvPr/>
        </p:nvSpPr>
        <p:spPr>
          <a:xfrm>
            <a:off x="1782023" y="6242708"/>
            <a:ext cx="1064715" cy="41819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Label(HI)</a:t>
            </a:r>
            <a:endParaRPr kumimoji="0" lang="zh-CN" alt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B208E7EC-A889-6D5B-4DB4-5E0F86E5A839}"/>
              </a:ext>
            </a:extLst>
          </p:cNvPr>
          <p:cNvSpPr txBox="1"/>
          <p:nvPr/>
        </p:nvSpPr>
        <p:spPr>
          <a:xfrm>
            <a:off x="5482067" y="6245831"/>
            <a:ext cx="2980304" cy="41819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Gaussian Smoothing(HI+FG)</a:t>
            </a:r>
            <a:endParaRPr kumimoji="0" lang="zh-CN" alt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33E7446E-0A4D-6360-70AE-6CBFA57C931B}"/>
              </a:ext>
            </a:extLst>
          </p:cNvPr>
          <p:cNvSpPr txBox="1"/>
          <p:nvPr/>
        </p:nvSpPr>
        <p:spPr>
          <a:xfrm>
            <a:off x="9426962" y="6237735"/>
            <a:ext cx="2763898" cy="41819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Cosine Smoothing(HI+FG)</a:t>
            </a:r>
            <a:endParaRPr kumimoji="0" lang="zh-CN" alt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6C00E159-5BF4-1D52-8C1E-E0E8136BA3B4}"/>
              </a:ext>
            </a:extLst>
          </p:cNvPr>
          <p:cNvSpPr txBox="1"/>
          <p:nvPr/>
        </p:nvSpPr>
        <p:spPr>
          <a:xfrm>
            <a:off x="7823" y="3774780"/>
            <a:ext cx="1173719" cy="41819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Datasests</a:t>
            </a: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:</a:t>
            </a:r>
            <a:endParaRPr kumimoji="0" lang="zh-CN" alt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991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5700-D9AA-4C81-89B9-5AE06E566F73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+mn-ea"/>
                <a:sym typeface="+mn-l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2F1332A-D763-4DC2-9AEE-9C9078127E38}"/>
              </a:ext>
            </a:extLst>
          </p:cNvPr>
          <p:cNvSpPr txBox="1"/>
          <p:nvPr/>
        </p:nvSpPr>
        <p:spPr>
          <a:xfrm>
            <a:off x="998946" y="317782"/>
            <a:ext cx="1758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 Unet-3D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E09B01C2-5A66-40CC-9FCA-49F431800C49}"/>
              </a:ext>
            </a:extLst>
          </p:cNvPr>
          <p:cNvSpPr/>
          <p:nvPr/>
        </p:nvSpPr>
        <p:spPr>
          <a:xfrm rot="2723312">
            <a:off x="281131" y="365654"/>
            <a:ext cx="396000" cy="39559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n>
                <a:solidFill>
                  <a:srgbClr val="FF0000"/>
                </a:solidFill>
              </a:ln>
              <a:noFill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EDD8DD4D-F351-4922-A103-BA4408FBCF04}"/>
              </a:ext>
            </a:extLst>
          </p:cNvPr>
          <p:cNvSpPr/>
          <p:nvPr/>
        </p:nvSpPr>
        <p:spPr>
          <a:xfrm rot="2723312">
            <a:off x="401107" y="358351"/>
            <a:ext cx="396000" cy="395591"/>
          </a:xfrm>
          <a:prstGeom prst="round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37DA7F0B-095F-497A-9D09-B2CC23E1010A}"/>
              </a:ext>
            </a:extLst>
          </p:cNvPr>
          <p:cNvSpPr txBox="1"/>
          <p:nvPr/>
        </p:nvSpPr>
        <p:spPr>
          <a:xfrm>
            <a:off x="67893" y="1095285"/>
            <a:ext cx="2317750" cy="41819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Unet-3D Architecture</a:t>
            </a: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:</a:t>
            </a:r>
            <a:endParaRPr kumimoji="0" lang="zh-CN" alt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6DFBBC3-6868-2124-DD13-0ECBEB9672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94" y="1701580"/>
            <a:ext cx="6514103" cy="48052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CD0B4C77-A0BA-69FA-03FC-48040CA95855}"/>
                  </a:ext>
                </a:extLst>
              </p:cNvPr>
              <p:cNvSpPr txBox="1"/>
              <p:nvPr/>
            </p:nvSpPr>
            <p:spPr>
              <a:xfrm>
                <a:off x="8491944" y="1757008"/>
                <a:ext cx="2941062" cy="8962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n-NO" altLang="zh-CN" sz="160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𝐿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𝑜𝑠𝑠</m:t>
                      </m:r>
                      <m:r>
                        <a:rPr lang="nn-NO" altLang="zh-CN" sz="160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(</m:t>
                      </m:r>
                      <m:r>
                        <a:rPr lang="nn-NO" altLang="zh-CN" sz="160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𝑝</m:t>
                      </m:r>
                      <m:r>
                        <a:rPr lang="nn-NO" altLang="zh-CN" sz="160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, </m:t>
                      </m:r>
                      <m:r>
                        <a:rPr lang="nn-NO" altLang="zh-CN" sz="160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𝑡</m:t>
                      </m:r>
                      <m:r>
                        <a:rPr lang="nn-NO" altLang="zh-CN" sz="160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)=</m:t>
                      </m:r>
                      <m:nary>
                        <m:naryPr>
                          <m:chr m:val="∑"/>
                          <m:supHide m:val="on"/>
                          <m:ctrlPr>
                            <a:rPr lang="nn-NO" altLang="zh-CN" sz="160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sz="16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𝑖</m:t>
                          </m:r>
                        </m:sub>
                        <m:sup/>
                        <m:e>
                          <m:r>
                            <m:rPr>
                              <m:sty m:val="p"/>
                            </m:rPr>
                            <a:rPr lang="en-US" altLang="zh-CN" sz="1600" i="1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log</m:t>
                          </m:r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1600" i="1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cosh</m:t>
                          </m:r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sSub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sSub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kumimoji="0" lang="zh-CN" altLang="en-US" sz="16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CD0B4C77-A0BA-69FA-03FC-48040CA95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1944" y="1757008"/>
                <a:ext cx="2941062" cy="8962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>
            <a:extLst>
              <a:ext uri="{FF2B5EF4-FFF2-40B4-BE49-F238E27FC236}">
                <a16:creationId xmlns:a16="http://schemas.microsoft.com/office/drawing/2014/main" id="{E16E2142-402B-BF2C-A7B3-7F23331A3C7B}"/>
              </a:ext>
            </a:extLst>
          </p:cNvPr>
          <p:cNvSpPr txBox="1"/>
          <p:nvPr/>
        </p:nvSpPr>
        <p:spPr>
          <a:xfrm>
            <a:off x="7705511" y="1547912"/>
            <a:ext cx="1572866" cy="41819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Loss Function</a:t>
            </a: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:</a:t>
            </a:r>
            <a:endParaRPr kumimoji="0" lang="zh-CN" alt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表格 6">
                <a:extLst>
                  <a:ext uri="{FF2B5EF4-FFF2-40B4-BE49-F238E27FC236}">
                    <a16:creationId xmlns:a16="http://schemas.microsoft.com/office/drawing/2014/main" id="{8BBBBEB9-8A84-E2F3-03BF-3CE1E2ACBB0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26658048"/>
                  </p:ext>
                </p:extLst>
              </p:nvPr>
            </p:nvGraphicFramePr>
            <p:xfrm>
              <a:off x="8039893" y="3385141"/>
              <a:ext cx="4051347" cy="7416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96028">
                      <a:extLst>
                        <a:ext uri="{9D8B030D-6E8A-4147-A177-3AD203B41FA5}">
                          <a16:colId xmlns:a16="http://schemas.microsoft.com/office/drawing/2014/main" val="1076799974"/>
                        </a:ext>
                      </a:extLst>
                    </a:gridCol>
                    <a:gridCol w="823715">
                      <a:extLst>
                        <a:ext uri="{9D8B030D-6E8A-4147-A177-3AD203B41FA5}">
                          <a16:colId xmlns:a16="http://schemas.microsoft.com/office/drawing/2014/main" val="405164190"/>
                        </a:ext>
                      </a:extLst>
                    </a:gridCol>
                    <a:gridCol w="1201567">
                      <a:extLst>
                        <a:ext uri="{9D8B030D-6E8A-4147-A177-3AD203B41FA5}">
                          <a16:colId xmlns:a16="http://schemas.microsoft.com/office/drawing/2014/main" val="2112387276"/>
                        </a:ext>
                      </a:extLst>
                    </a:gridCol>
                    <a:gridCol w="1330037">
                      <a:extLst>
                        <a:ext uri="{9D8B030D-6E8A-4147-A177-3AD203B41FA5}">
                          <a16:colId xmlns:a16="http://schemas.microsoft.com/office/drawing/2014/main" val="319578933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altLang="zh-CN" sz="1600" i="1" smtClean="0">
                                    <a:solidFill>
                                      <a:srgbClr val="174A73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lr</m:t>
                                </m:r>
                              </m:oMath>
                            </m:oMathPara>
                          </a14:m>
                          <a:endParaRPr lang="zh-CN" altLang="en-US" sz="1600" dirty="0">
                            <a:solidFill>
                              <a:srgbClr val="174A73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1600" b="1" i="1" smtClean="0">
                                        <a:solidFill>
                                          <a:srgbClr val="174A73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1" i="1" smtClean="0">
                                        <a:solidFill>
                                          <a:srgbClr val="174A73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  <m:sub>
                                    <m:r>
                                      <a:rPr lang="en-US" altLang="zh-CN" sz="1600" b="1" i="1" smtClean="0">
                                        <a:solidFill>
                                          <a:srgbClr val="174A73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𝒇𝒊𝒍𝒕𝒆𝒓𝒔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600" dirty="0">
                            <a:solidFill>
                              <a:srgbClr val="174A73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600" b="1" i="1" smtClean="0">
                                    <a:solidFill>
                                      <a:srgbClr val="174A73"/>
                                    </a:solidFill>
                                    <a:latin typeface="Cambria Math" panose="02040503050406030204" pitchFamily="18" charset="0"/>
                                  </a:rPr>
                                  <m:t>𝒃𝒂𝒕𝒄𝒉</m:t>
                                </m:r>
                                <m:r>
                                  <a:rPr lang="en-US" altLang="zh-CN" sz="1600" b="1" i="1" smtClean="0">
                                    <a:solidFill>
                                      <a:srgbClr val="174A73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zh-CN" sz="1600" b="1" i="1" smtClean="0">
                                    <a:solidFill>
                                      <a:srgbClr val="174A73"/>
                                    </a:solidFill>
                                    <a:latin typeface="Cambria Math" panose="02040503050406030204" pitchFamily="18" charset="0"/>
                                  </a:rPr>
                                  <m:t>𝒔𝒊𝒛𝒆</m:t>
                                </m:r>
                                <m:r>
                                  <a:rPr lang="en-US" altLang="zh-CN" sz="1600" b="1" i="1" smtClean="0">
                                    <a:solidFill>
                                      <a:srgbClr val="174A73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zh-CN" altLang="en-US" sz="1600" dirty="0">
                            <a:solidFill>
                              <a:srgbClr val="174A73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600" b="1" i="1" dirty="0" smtClean="0">
                                    <a:solidFill>
                                      <a:srgbClr val="174A73"/>
                                    </a:solidFill>
                                    <a:latin typeface="Cambria Math" panose="02040503050406030204" pitchFamily="18" charset="0"/>
                                  </a:rPr>
                                  <m:t>𝑶𝒑𝒕𝒊𝒎𝒊𝒛𝒆𝒓</m:t>
                                </m:r>
                              </m:oMath>
                            </m:oMathPara>
                          </a14:m>
                          <a:endParaRPr lang="zh-CN" altLang="en-US" sz="1600" b="1" dirty="0">
                            <a:solidFill>
                              <a:srgbClr val="174A73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0940414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6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zh-CN" sz="1600" b="0" i="1" smtClean="0"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600" b="0" i="1" smtClean="0">
                                    <a:latin typeface="Cambria Math" panose="02040503050406030204" pitchFamily="18" charset="0"/>
                                  </a:rPr>
                                  <m:t>32</m:t>
                                </m:r>
                              </m:oMath>
                            </m:oMathPara>
                          </a14:m>
                          <a:endParaRPr lang="zh-CN" alt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600" b="0" i="1" smtClean="0"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oMath>
                            </m:oMathPara>
                          </a14:m>
                          <a:endParaRPr lang="zh-CN" alt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600" b="0" i="1" smtClean="0">
                                    <a:latin typeface="Cambria Math" panose="02040503050406030204" pitchFamily="18" charset="0"/>
                                  </a:rPr>
                                  <m:t>𝑁𝐴𝑑𝑎𝑚</m:t>
                                </m:r>
                              </m:oMath>
                            </m:oMathPara>
                          </a14:m>
                          <a:endParaRPr lang="zh-CN" alt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4788469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表格 6">
                <a:extLst>
                  <a:ext uri="{FF2B5EF4-FFF2-40B4-BE49-F238E27FC236}">
                    <a16:creationId xmlns:a16="http://schemas.microsoft.com/office/drawing/2014/main" id="{8BBBBEB9-8A84-E2F3-03BF-3CE1E2ACBB0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26658048"/>
                  </p:ext>
                </p:extLst>
              </p:nvPr>
            </p:nvGraphicFramePr>
            <p:xfrm>
              <a:off x="8039893" y="3385141"/>
              <a:ext cx="4051347" cy="7416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96028">
                      <a:extLst>
                        <a:ext uri="{9D8B030D-6E8A-4147-A177-3AD203B41FA5}">
                          <a16:colId xmlns:a16="http://schemas.microsoft.com/office/drawing/2014/main" val="1076799974"/>
                        </a:ext>
                      </a:extLst>
                    </a:gridCol>
                    <a:gridCol w="823715">
                      <a:extLst>
                        <a:ext uri="{9D8B030D-6E8A-4147-A177-3AD203B41FA5}">
                          <a16:colId xmlns:a16="http://schemas.microsoft.com/office/drawing/2014/main" val="405164190"/>
                        </a:ext>
                      </a:extLst>
                    </a:gridCol>
                    <a:gridCol w="1201567">
                      <a:extLst>
                        <a:ext uri="{9D8B030D-6E8A-4147-A177-3AD203B41FA5}">
                          <a16:colId xmlns:a16="http://schemas.microsoft.com/office/drawing/2014/main" val="2112387276"/>
                        </a:ext>
                      </a:extLst>
                    </a:gridCol>
                    <a:gridCol w="1330037">
                      <a:extLst>
                        <a:ext uri="{9D8B030D-6E8A-4147-A177-3AD203B41FA5}">
                          <a16:colId xmlns:a16="http://schemas.microsoft.com/office/drawing/2014/main" val="319578933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877" t="-1639" r="-487719" b="-1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84559" t="-1639" r="-308824" b="-1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127411" t="-1639" r="-113198" b="-10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204566" t="-1639" r="-1826" b="-1049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0940414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877" t="-101639" r="-487719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84559" t="-101639" r="-308824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127411" t="-101639" r="-113198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204566" t="-101639" r="-1826" b="-49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4788469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6" name="文本框 15">
            <a:extLst>
              <a:ext uri="{FF2B5EF4-FFF2-40B4-BE49-F238E27FC236}">
                <a16:creationId xmlns:a16="http://schemas.microsoft.com/office/drawing/2014/main" id="{55331E03-187B-30F2-DF4E-47DBB31C0817}"/>
              </a:ext>
            </a:extLst>
          </p:cNvPr>
          <p:cNvSpPr txBox="1"/>
          <p:nvPr/>
        </p:nvSpPr>
        <p:spPr>
          <a:xfrm>
            <a:off x="7682554" y="4465320"/>
            <a:ext cx="1585692" cy="41819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Loss vs Epoch:</a:t>
            </a:r>
            <a:endParaRPr kumimoji="0" lang="zh-CN" alt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DDE84966-1EBF-7DCD-C98C-5521CF040240}"/>
              </a:ext>
            </a:extLst>
          </p:cNvPr>
          <p:cNvSpPr txBox="1"/>
          <p:nvPr/>
        </p:nvSpPr>
        <p:spPr>
          <a:xfrm>
            <a:off x="7638985" y="2959213"/>
            <a:ext cx="1940018" cy="41819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Hyperparameters:</a:t>
            </a:r>
            <a:endParaRPr kumimoji="0" lang="zh-CN" alt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D101F83E-76EA-D520-2A26-DF1BFC31DB43}"/>
              </a:ext>
            </a:extLst>
          </p:cNvPr>
          <p:cNvGrpSpPr/>
          <p:nvPr/>
        </p:nvGrpSpPr>
        <p:grpSpPr>
          <a:xfrm>
            <a:off x="7682554" y="4886785"/>
            <a:ext cx="4466989" cy="1854795"/>
            <a:chOff x="7699108" y="4745920"/>
            <a:chExt cx="4466989" cy="1854795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9146C3A8-BCFD-EFBA-443F-42903B6699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99108" y="4745920"/>
              <a:ext cx="2214613" cy="1620000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854F1480-5815-CE80-0829-AF2B14176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4882" y="4745920"/>
              <a:ext cx="2161215" cy="1620000"/>
            </a:xfrm>
            <a:prstGeom prst="rect">
              <a:avLst/>
            </a:prstGeom>
          </p:spPr>
        </p:pic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6AD50448-7388-BB17-7DDA-42B545990189}"/>
                </a:ext>
              </a:extLst>
            </p:cNvPr>
            <p:cNvSpPr txBox="1"/>
            <p:nvPr/>
          </p:nvSpPr>
          <p:spPr>
            <a:xfrm>
              <a:off x="8157839" y="6264020"/>
              <a:ext cx="1297150" cy="3366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Gaussian Beam</a:t>
              </a:r>
              <a:endParaRPr kumimoji="0" lang="zh-CN" alt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4F386376-E265-A8F0-A27B-67EC79CBA50A}"/>
                </a:ext>
              </a:extLst>
            </p:cNvPr>
            <p:cNvSpPr txBox="1"/>
            <p:nvPr/>
          </p:nvSpPr>
          <p:spPr>
            <a:xfrm>
              <a:off x="10517865" y="6264019"/>
              <a:ext cx="1135247" cy="3366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Cosine Beam</a:t>
              </a:r>
              <a:endParaRPr kumimoji="0" lang="zh-CN" alt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129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5700-D9AA-4C81-89B9-5AE06E566F73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+mn-ea"/>
                <a:sym typeface="+mn-l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2F1332A-D763-4DC2-9AEE-9C9078127E38}"/>
              </a:ext>
            </a:extLst>
          </p:cNvPr>
          <p:cNvSpPr txBox="1"/>
          <p:nvPr/>
        </p:nvSpPr>
        <p:spPr>
          <a:xfrm>
            <a:off x="998946" y="317782"/>
            <a:ext cx="1758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 Unet-3D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E09B01C2-5A66-40CC-9FCA-49F431800C49}"/>
              </a:ext>
            </a:extLst>
          </p:cNvPr>
          <p:cNvSpPr/>
          <p:nvPr/>
        </p:nvSpPr>
        <p:spPr>
          <a:xfrm rot="2723312">
            <a:off x="281131" y="365654"/>
            <a:ext cx="396000" cy="39559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n>
                <a:solidFill>
                  <a:srgbClr val="FF0000"/>
                </a:solidFill>
              </a:ln>
              <a:noFill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EDD8DD4D-F351-4922-A103-BA4408FBCF04}"/>
              </a:ext>
            </a:extLst>
          </p:cNvPr>
          <p:cNvSpPr/>
          <p:nvPr/>
        </p:nvSpPr>
        <p:spPr>
          <a:xfrm rot="2723312">
            <a:off x="401107" y="358351"/>
            <a:ext cx="396000" cy="395591"/>
          </a:xfrm>
          <a:prstGeom prst="round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F86A5F8F-5389-4DA5-804B-0C9C10ACE2B2}"/>
              </a:ext>
            </a:extLst>
          </p:cNvPr>
          <p:cNvGrpSpPr/>
          <p:nvPr/>
        </p:nvGrpSpPr>
        <p:grpSpPr>
          <a:xfrm>
            <a:off x="4547014" y="1521376"/>
            <a:ext cx="7200000" cy="2100528"/>
            <a:chOff x="4409486" y="1954388"/>
            <a:chExt cx="7516133" cy="2179890"/>
          </a:xfrm>
        </p:grpSpPr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8CAA91EB-F90B-42EE-9AA6-1926EA74BF9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9486" y="2154278"/>
              <a:ext cx="7516133" cy="1980000"/>
              <a:chOff x="614222" y="1783670"/>
              <a:chExt cx="10659244" cy="2850822"/>
            </a:xfrm>
          </p:grpSpPr>
          <p:pic>
            <p:nvPicPr>
              <p:cNvPr id="33" name="图片 32">
                <a:extLst>
                  <a:ext uri="{FF2B5EF4-FFF2-40B4-BE49-F238E27FC236}">
                    <a16:creationId xmlns:a16="http://schemas.microsoft.com/office/drawing/2014/main" id="{4C8E2B7B-114F-4B72-AD18-47ACC8BAA4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4222" y="1783670"/>
                <a:ext cx="7114155" cy="2850822"/>
              </a:xfrm>
              <a:prstGeom prst="rect">
                <a:avLst/>
              </a:prstGeom>
            </p:spPr>
          </p:pic>
          <p:pic>
            <p:nvPicPr>
              <p:cNvPr id="35" name="图片 34">
                <a:extLst>
                  <a:ext uri="{FF2B5EF4-FFF2-40B4-BE49-F238E27FC236}">
                    <a16:creationId xmlns:a16="http://schemas.microsoft.com/office/drawing/2014/main" id="{02A340BA-30F3-41D6-A504-17FE0A6808A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49321"/>
              <a:stretch/>
            </p:blipFill>
            <p:spPr>
              <a:xfrm>
                <a:off x="7728377" y="1783670"/>
                <a:ext cx="3545089" cy="2850822"/>
              </a:xfrm>
              <a:prstGeom prst="rect">
                <a:avLst/>
              </a:prstGeom>
            </p:spPr>
          </p:pic>
        </p:grp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9848CDB8-A6DC-487C-AA00-A9ADA84F5A65}"/>
                </a:ext>
              </a:extLst>
            </p:cNvPr>
            <p:cNvSpPr/>
            <p:nvPr/>
          </p:nvSpPr>
          <p:spPr>
            <a:xfrm>
              <a:off x="4409486" y="1954388"/>
              <a:ext cx="7516133" cy="2555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000" dirty="0"/>
                <a:t>PCA cleaned map (Gaussian Beam)             PCA cleaned map (Cosine Beam)           U-Net cleaned map (Cosine Beam)</a:t>
              </a:r>
              <a:endParaRPr lang="zh-CN" altLang="en-US" sz="10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7B0774C5-6458-416F-9A9A-9D6B4FA543A7}"/>
                  </a:ext>
                </a:extLst>
              </p:cNvPr>
              <p:cNvSpPr txBox="1"/>
              <p:nvPr/>
            </p:nvSpPr>
            <p:spPr>
              <a:xfrm>
                <a:off x="599107" y="1124896"/>
                <a:ext cx="3987393" cy="8720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/>
                  <a:t>Train: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i="1" dirty="0">
                        <a:latin typeface="Cambria Math" panose="02040503050406030204" pitchFamily="18" charset="0"/>
                      </a:rPr>
                      <m:t>PC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i="1" dirty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𝑟𝑒𝑠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b="0" i="0" dirty="0" smtClean="0">
                            <a:latin typeface="Cambria Math" panose="02040503050406030204" pitchFamily="18" charset="0"/>
                          </a:rPr>
                          <m:t>Smooth</m:t>
                        </m:r>
                        <m:d>
                          <m:dPr>
                            <m:ctrlP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  <m:t>𝐹𝐺</m:t>
                            </m:r>
                            <m: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  <m:t>𝐻𝐼</m:t>
                            </m:r>
                          </m:e>
                        </m:d>
                      </m:e>
                    </m:d>
                  </m:oMath>
                </a14:m>
                <a:r>
                  <a:rPr lang="en-US" altLang="zh-CN" dirty="0"/>
                  <a:t>        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dirty="0"/>
                  <a:t>Label: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𝐻𝐼</m:t>
                    </m:r>
                  </m:oMath>
                </a14:m>
                <a:endParaRPr lang="en-US" altLang="zh-CN" dirty="0"/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7B0774C5-6458-416F-9A9A-9D6B4FA543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107" y="1124896"/>
                <a:ext cx="3987393" cy="872034"/>
              </a:xfrm>
              <a:prstGeom prst="rect">
                <a:avLst/>
              </a:prstGeom>
              <a:blipFill>
                <a:blip r:embed="rId5"/>
                <a:stretch>
                  <a:fillRect l="-1223" b="-104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矩形 36">
            <a:extLst>
              <a:ext uri="{FF2B5EF4-FFF2-40B4-BE49-F238E27FC236}">
                <a16:creationId xmlns:a16="http://schemas.microsoft.com/office/drawing/2014/main" id="{568E2B58-5039-4BC7-ADEF-DA54C77BA3E3}"/>
              </a:ext>
            </a:extLst>
          </p:cNvPr>
          <p:cNvSpPr/>
          <p:nvPr/>
        </p:nvSpPr>
        <p:spPr>
          <a:xfrm>
            <a:off x="108525" y="214901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dirty="0"/>
              <a:t>Angular Power Spectrum</a:t>
            </a:r>
            <a:r>
              <a:rPr lang="zh-CN" altLang="en-US" dirty="0"/>
              <a:t>：</a:t>
            </a:r>
            <a:endParaRPr lang="en-US" altLang="zh-CN" dirty="0"/>
          </a:p>
        </p:txBody>
      </p:sp>
      <p:pic>
        <p:nvPicPr>
          <p:cNvPr id="38" name="图片 37">
            <a:extLst>
              <a:ext uri="{FF2B5EF4-FFF2-40B4-BE49-F238E27FC236}">
                <a16:creationId xmlns:a16="http://schemas.microsoft.com/office/drawing/2014/main" id="{656A97F6-BAC3-4484-86DF-69A215EB3C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941" y="2504922"/>
            <a:ext cx="2928649" cy="2160000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C8A61FE1-64C3-4F9E-A514-5FE6DE5F9D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8461" y="4698000"/>
            <a:ext cx="2901129" cy="2160000"/>
          </a:xfrm>
          <a:prstGeom prst="rect">
            <a:avLst/>
          </a:prstGeom>
        </p:spPr>
      </p:pic>
      <p:grpSp>
        <p:nvGrpSpPr>
          <p:cNvPr id="51" name="组合 50">
            <a:extLst>
              <a:ext uri="{FF2B5EF4-FFF2-40B4-BE49-F238E27FC236}">
                <a16:creationId xmlns:a16="http://schemas.microsoft.com/office/drawing/2014/main" id="{8589960B-7D99-4BA1-B946-77C68185491D}"/>
              </a:ext>
            </a:extLst>
          </p:cNvPr>
          <p:cNvGrpSpPr/>
          <p:nvPr/>
        </p:nvGrpSpPr>
        <p:grpSpPr>
          <a:xfrm>
            <a:off x="4568116" y="4308291"/>
            <a:ext cx="7249172" cy="1908000"/>
            <a:chOff x="4596064" y="4806379"/>
            <a:chExt cx="7249172" cy="1908000"/>
          </a:xfrm>
        </p:grpSpPr>
        <p:pic>
          <p:nvPicPr>
            <p:cNvPr id="52" name="图片 51">
              <a:extLst>
                <a:ext uri="{FF2B5EF4-FFF2-40B4-BE49-F238E27FC236}">
                  <a16:creationId xmlns:a16="http://schemas.microsoft.com/office/drawing/2014/main" id="{3C4E3459-77E8-4353-B108-AFEFD848FF5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596064" y="4806379"/>
              <a:ext cx="4835230" cy="1908000"/>
            </a:xfrm>
            <a:prstGeom prst="rect">
              <a:avLst/>
            </a:prstGeom>
          </p:spPr>
        </p:pic>
        <p:pic>
          <p:nvPicPr>
            <p:cNvPr id="53" name="图片 52">
              <a:extLst>
                <a:ext uri="{FF2B5EF4-FFF2-40B4-BE49-F238E27FC236}">
                  <a16:creationId xmlns:a16="http://schemas.microsoft.com/office/drawing/2014/main" id="{A97D54AF-3878-49B9-85C5-9EFAC9CAB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428974" y="4806379"/>
              <a:ext cx="2416262" cy="1908000"/>
            </a:xfrm>
            <a:prstGeom prst="rect">
              <a:avLst/>
            </a:prstGeom>
          </p:spPr>
        </p:pic>
      </p:grpSp>
      <p:sp>
        <p:nvSpPr>
          <p:cNvPr id="54" name="矩形 53">
            <a:extLst>
              <a:ext uri="{FF2B5EF4-FFF2-40B4-BE49-F238E27FC236}">
                <a16:creationId xmlns:a16="http://schemas.microsoft.com/office/drawing/2014/main" id="{C10F85D3-F96D-4F46-B170-3AEFABCADE11}"/>
              </a:ext>
            </a:extLst>
          </p:cNvPr>
          <p:cNvSpPr/>
          <p:nvPr/>
        </p:nvSpPr>
        <p:spPr>
          <a:xfrm>
            <a:off x="9487563" y="6295397"/>
            <a:ext cx="2124299" cy="4160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u="sng" dirty="0"/>
              <a:t>APJ 934.1 (2022): 83</a:t>
            </a:r>
            <a:endParaRPr lang="da-DK" altLang="zh-CN" sz="1600" u="sng" dirty="0">
              <a:solidFill>
                <a:schemeClr val="accent1"/>
              </a:solidFill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0A3E633A-C2B4-4880-9F4A-B7CFD1357B93}"/>
              </a:ext>
            </a:extLst>
          </p:cNvPr>
          <p:cNvSpPr/>
          <p:nvPr/>
        </p:nvSpPr>
        <p:spPr>
          <a:xfrm>
            <a:off x="4295189" y="381222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dirty="0"/>
              <a:t>2D cross-correlation power spectrum</a:t>
            </a:r>
            <a:r>
              <a:rPr lang="zh-CN" altLang="en-US" dirty="0"/>
              <a:t>：</a:t>
            </a:r>
            <a:endParaRPr lang="en-US" altLang="zh-CN" dirty="0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70EE36F4-CFBF-4B57-8FE3-C880C22624C9}"/>
              </a:ext>
            </a:extLst>
          </p:cNvPr>
          <p:cNvSpPr/>
          <p:nvPr/>
        </p:nvSpPr>
        <p:spPr>
          <a:xfrm>
            <a:off x="4295189" y="116722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dirty="0"/>
              <a:t>2D auto-correlation power spectrum</a:t>
            </a:r>
            <a:r>
              <a:rPr lang="zh-CN" altLang="en-US" dirty="0"/>
              <a:t>：</a:t>
            </a:r>
            <a:endParaRPr lang="en-US" altLang="zh-CN" dirty="0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59A48018-BB36-4CD4-B962-F4991F7F3CF1}"/>
              </a:ext>
            </a:extLst>
          </p:cNvPr>
          <p:cNvSpPr/>
          <p:nvPr/>
        </p:nvSpPr>
        <p:spPr>
          <a:xfrm>
            <a:off x="4617288" y="4116392"/>
            <a:ext cx="7200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0" dirty="0"/>
              <a:t>PCA cleaned map (Gaussian Beam)             PCA cleaned map (Cosine Beam)           U-Net cleaned map (Cosine Beam)</a:t>
            </a:r>
            <a:endParaRPr lang="zh-CN" altLang="en-US" sz="1000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199C51D-0CFF-4528-A6A6-943C6EEB243A}"/>
              </a:ext>
            </a:extLst>
          </p:cNvPr>
          <p:cNvSpPr txBox="1"/>
          <p:nvPr/>
        </p:nvSpPr>
        <p:spPr>
          <a:xfrm>
            <a:off x="2792246" y="3743695"/>
            <a:ext cx="1061509" cy="41819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Gaussian</a:t>
            </a:r>
            <a:endParaRPr kumimoji="0" lang="zh-CN" alt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2E9815C-B765-47AE-8D3D-8361A45F9C20}"/>
              </a:ext>
            </a:extLst>
          </p:cNvPr>
          <p:cNvSpPr txBox="1"/>
          <p:nvPr/>
        </p:nvSpPr>
        <p:spPr>
          <a:xfrm>
            <a:off x="2896858" y="5472081"/>
            <a:ext cx="845103" cy="41819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Cosine</a:t>
            </a:r>
            <a:endParaRPr kumimoji="0" lang="zh-CN" alt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3CEA738-C170-454A-B443-ADDE4974BFFF}"/>
              </a:ext>
            </a:extLst>
          </p:cNvPr>
          <p:cNvSpPr txBox="1"/>
          <p:nvPr/>
        </p:nvSpPr>
        <p:spPr>
          <a:xfrm flipH="1">
            <a:off x="5849028" y="6349921"/>
            <a:ext cx="2495982" cy="4181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Supervised Model</a:t>
            </a:r>
            <a:endParaRPr kumimoji="0" lang="zh-CN" altLang="en-US" sz="16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831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C8A14-1F1F-15B5-A128-649E61106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6280AB-B065-7018-DE2F-5BBC91739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82" y="286870"/>
            <a:ext cx="1245854" cy="424732"/>
          </a:xfr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Content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99B58080-36C8-0E1D-9D7F-80C6368B36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5700-D9AA-4C81-89B9-5AE06E566F73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+mn-ea"/>
                <a:sym typeface="+mn-l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3302132-02D5-F4DF-1FDD-E47E95B5FA14}"/>
              </a:ext>
            </a:extLst>
          </p:cNvPr>
          <p:cNvSpPr/>
          <p:nvPr/>
        </p:nvSpPr>
        <p:spPr>
          <a:xfrm>
            <a:off x="1632637" y="1037897"/>
            <a:ext cx="5674951" cy="45195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and Motivation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</a:rPr>
              <a:t>HI Intensity Mapping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</a:rPr>
              <a:t>HI Observation Pipeline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Deep Learning for Foreground Removal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</a:rPr>
              <a:t>Datasets Simulation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</a:rPr>
              <a:t>Unet-3D </a:t>
            </a: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Architecture</a:t>
            </a:r>
            <a:endParaRPr lang="en-US" altLang="zh-CN" sz="1400" dirty="0">
              <a:solidFill>
                <a:schemeClr val="bg2">
                  <a:lumMod val="75000"/>
                </a:schemeClr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PI-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AstroDeconv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Framework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rgbClr val="174A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SDC3a Datasets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rgbClr val="174A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PI-</a:t>
            </a:r>
            <a:r>
              <a:rPr lang="en-US" altLang="zh-CN" sz="1400" dirty="0" err="1">
                <a:solidFill>
                  <a:srgbClr val="174A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AstroDeconv</a:t>
            </a:r>
            <a:r>
              <a:rPr lang="en-US" altLang="zh-CN" sz="1400" dirty="0">
                <a:solidFill>
                  <a:srgbClr val="174A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Architecture</a:t>
            </a:r>
            <a:endParaRPr lang="en-US" altLang="zh-CN" sz="14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 Applications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JWST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 Extension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165089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5700-D9AA-4C81-89B9-5AE06E566F73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+mn-ea"/>
                <a:sym typeface="+mn-l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2F1332A-D763-4DC2-9AEE-9C9078127E38}"/>
              </a:ext>
            </a:extLst>
          </p:cNvPr>
          <p:cNvSpPr txBox="1"/>
          <p:nvPr/>
        </p:nvSpPr>
        <p:spPr>
          <a:xfrm>
            <a:off x="998946" y="317782"/>
            <a:ext cx="15712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 SDC3a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E09B01C2-5A66-40CC-9FCA-49F431800C49}"/>
              </a:ext>
            </a:extLst>
          </p:cNvPr>
          <p:cNvSpPr/>
          <p:nvPr/>
        </p:nvSpPr>
        <p:spPr>
          <a:xfrm rot="2723312">
            <a:off x="281131" y="365654"/>
            <a:ext cx="396000" cy="39559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zh-CN" altLang="en-US">
              <a:ln>
                <a:solidFill>
                  <a:srgbClr val="FF0000"/>
                </a:solidFill>
              </a:ln>
              <a:noFill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EDD8DD4D-F351-4922-A103-BA4408FBCF04}"/>
              </a:ext>
            </a:extLst>
          </p:cNvPr>
          <p:cNvSpPr/>
          <p:nvPr/>
        </p:nvSpPr>
        <p:spPr>
          <a:xfrm rot="2723312">
            <a:off x="401107" y="358351"/>
            <a:ext cx="396000" cy="395591"/>
          </a:xfrm>
          <a:prstGeom prst="round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F85619B-261E-9115-732C-BE5FC08D8F80}"/>
              </a:ext>
            </a:extLst>
          </p:cNvPr>
          <p:cNvSpPr txBox="1"/>
          <p:nvPr/>
        </p:nvSpPr>
        <p:spPr>
          <a:xfrm>
            <a:off x="479131" y="2911276"/>
            <a:ext cx="10607585" cy="346517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SDC3a:</a:t>
            </a:r>
          </a:p>
          <a:p>
            <a:pPr lvl="1">
              <a:lnSpc>
                <a:spcPct val="150000"/>
              </a:lnSpc>
            </a:pP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Objective: </a:t>
            </a:r>
            <a:r>
              <a:rPr lang="en-US" altLang="zh-CN" dirty="0"/>
              <a:t>Detect the faint Hydrogen-21cm signal from the Epoch of </a:t>
            </a:r>
            <a:r>
              <a:rPr lang="en-US" altLang="zh-CN" dirty="0" err="1"/>
              <a:t>Reionisation</a:t>
            </a:r>
            <a:r>
              <a:rPr lang="en-US" altLang="zh-CN" dirty="0"/>
              <a:t> (</a:t>
            </a:r>
            <a:r>
              <a:rPr lang="en-US" altLang="zh-CN" dirty="0" err="1"/>
              <a:t>EoR</a:t>
            </a:r>
            <a:r>
              <a:rPr lang="en-US" altLang="zh-CN" dirty="0"/>
              <a:t>).</a:t>
            </a: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Datasets(image and visibility): </a:t>
            </a:r>
          </a:p>
          <a:p>
            <a:pPr lvl="1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	1. Volume: 7.5TB</a:t>
            </a:r>
          </a:p>
          <a:p>
            <a:pPr lvl="1">
              <a:lnSpc>
                <a:spcPct val="150000"/>
              </a:lnSpc>
            </a:pP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	2.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Freq: 106-196(z=[6, 15])</a:t>
            </a:r>
          </a:p>
          <a:p>
            <a:pPr lvl="1">
              <a:lnSpc>
                <a:spcPct val="150000"/>
              </a:lnSpc>
            </a:pP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	3. Resolution: 16x16 arcsec, 100kHz</a:t>
            </a:r>
          </a:p>
          <a:p>
            <a:pPr lvl="1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	4. Pixels Number(RA/Dec): 2048x2048; (cube: 900x2048x2048)</a:t>
            </a:r>
            <a:endParaRPr kumimoji="0" lang="en-US" altLang="zh-CN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lvl="1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	5. </a:t>
            </a:r>
            <a:r>
              <a:rPr lang="en-US" altLang="zh-CN" dirty="0" err="1"/>
              <a:t>Synthesised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Beam and Thermal noise</a:t>
            </a:r>
            <a:endParaRPr kumimoji="0" lang="en-US" altLang="zh-CN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lvl="1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Task: Perform Foreground Removal to isolate the </a:t>
            </a: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EoR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signal from the noisy data.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FA7E648-E575-5B95-2AD9-5DBA72AEC7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1043"/>
            <a:ext cx="12192000" cy="183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8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CA9CD-0035-94E0-3974-563E9C539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F01BD04A-02A3-A889-F4B1-33468EE3D1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5700-D9AA-4C81-89B9-5AE06E566F73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+mn-ea"/>
                <a:sym typeface="+mn-l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5459E2A-D6B7-9D87-9EF1-FF1F206863E9}"/>
              </a:ext>
            </a:extLst>
          </p:cNvPr>
          <p:cNvSpPr txBox="1"/>
          <p:nvPr/>
        </p:nvSpPr>
        <p:spPr>
          <a:xfrm>
            <a:off x="998946" y="317782"/>
            <a:ext cx="2761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 PI-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AstroDeconv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E2E29FB2-75FC-C1BD-B0DA-94DFF7E6C525}"/>
              </a:ext>
            </a:extLst>
          </p:cNvPr>
          <p:cNvSpPr/>
          <p:nvPr/>
        </p:nvSpPr>
        <p:spPr>
          <a:xfrm rot="2723312">
            <a:off x="281131" y="365654"/>
            <a:ext cx="396000" cy="39559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n>
                <a:solidFill>
                  <a:srgbClr val="FF0000"/>
                </a:solidFill>
              </a:ln>
              <a:noFill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E3F3BF1C-491B-9508-E3A0-3B8260EBB3AC}"/>
              </a:ext>
            </a:extLst>
          </p:cNvPr>
          <p:cNvSpPr/>
          <p:nvPr/>
        </p:nvSpPr>
        <p:spPr>
          <a:xfrm rot="2723312">
            <a:off x="401107" y="358351"/>
            <a:ext cx="396000" cy="395591"/>
          </a:xfrm>
          <a:prstGeom prst="round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CD39AA13-F969-F639-A886-74252ABB44DD}"/>
              </a:ext>
            </a:extLst>
          </p:cNvPr>
          <p:cNvSpPr txBox="1"/>
          <p:nvPr/>
        </p:nvSpPr>
        <p:spPr>
          <a:xfrm>
            <a:off x="270123" y="1704112"/>
            <a:ext cx="116846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0070C0"/>
                </a:solidFill>
              </a:rPr>
              <a:t>Success</a:t>
            </a:r>
            <a:r>
              <a:rPr lang="zh-CN" altLang="en-US" sz="2000" b="1" dirty="0">
                <a:solidFill>
                  <a:srgbClr val="0070C0"/>
                </a:solidFill>
              </a:rPr>
              <a:t> （√） </a:t>
            </a:r>
            <a:r>
              <a:rPr lang="en-US" altLang="zh-CN" sz="2000" b="1" dirty="0">
                <a:solidFill>
                  <a:srgbClr val="0070C0"/>
                </a:solidFill>
              </a:rPr>
              <a:t>:</a:t>
            </a:r>
            <a:r>
              <a:rPr lang="en-US" altLang="zh-CN" sz="2000" dirty="0"/>
              <a:t> simple beam model (gaussian beam), PCA can remove the foreground;</a:t>
            </a:r>
          </a:p>
          <a:p>
            <a:r>
              <a:rPr lang="en-US" altLang="zh-CN" sz="2000" b="1" dirty="0">
                <a:solidFill>
                  <a:srgbClr val="FF0000"/>
                </a:solidFill>
              </a:rPr>
              <a:t>Failure</a:t>
            </a:r>
            <a:r>
              <a:rPr lang="zh-CN" altLang="en-US" sz="2000" b="1" dirty="0">
                <a:solidFill>
                  <a:srgbClr val="FF0000"/>
                </a:solidFill>
              </a:rPr>
              <a:t> （</a:t>
            </a:r>
            <a:r>
              <a:rPr lang="en-US" altLang="zh-CN" sz="2000" b="1" dirty="0">
                <a:solidFill>
                  <a:srgbClr val="FF0000"/>
                </a:solidFill>
              </a:rPr>
              <a:t>×</a:t>
            </a:r>
            <a:r>
              <a:rPr lang="zh-CN" altLang="en-US" sz="2000" b="1" dirty="0">
                <a:solidFill>
                  <a:srgbClr val="FF0000"/>
                </a:solidFill>
              </a:rPr>
              <a:t>） </a:t>
            </a:r>
            <a:r>
              <a:rPr lang="en-US" altLang="zh-CN" sz="2000" b="1" dirty="0">
                <a:solidFill>
                  <a:srgbClr val="FF0000"/>
                </a:solidFill>
              </a:rPr>
              <a:t>:</a:t>
            </a:r>
            <a:r>
              <a:rPr lang="en-US" altLang="zh-CN" sz="2000" dirty="0"/>
              <a:t>  complex beam model (</a:t>
            </a:r>
            <a:r>
              <a:rPr lang="en-US" altLang="zh-CN" sz="2000" dirty="0" err="1"/>
              <a:t>MeerKAT</a:t>
            </a:r>
            <a:r>
              <a:rPr lang="en-US" altLang="zh-CN" sz="2000" dirty="0"/>
              <a:t> beam, cosine beam), PCA can not work.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1016EF58-C73A-85EF-BBBB-741E1B80E28C}"/>
              </a:ext>
            </a:extLst>
          </p:cNvPr>
          <p:cNvSpPr txBox="1"/>
          <p:nvPr/>
        </p:nvSpPr>
        <p:spPr>
          <a:xfrm>
            <a:off x="199268" y="2723344"/>
            <a:ext cx="5493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Formula (</a:t>
            </a:r>
            <a:r>
              <a:rPr lang="en-US" altLang="zh-CN" dirty="0"/>
              <a:t>PCA, Smooth Beam, U-Net as an operator</a:t>
            </a:r>
            <a:r>
              <a:rPr lang="en-US" altLang="zh-CN" b="1" dirty="0"/>
              <a:t>):</a:t>
            </a:r>
            <a:endParaRPr lang="zh-CN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5D92D23B-8039-60A7-0ED6-988E6AD2F423}"/>
                  </a:ext>
                </a:extLst>
              </p:cNvPr>
              <p:cNvSpPr txBox="1"/>
              <p:nvPr/>
            </p:nvSpPr>
            <p:spPr>
              <a:xfrm>
                <a:off x="291536" y="4052097"/>
                <a:ext cx="6604950" cy="10202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zh-CN" sz="2000" b="1" dirty="0" smtClean="0">
                          <a:latin typeface="ZapfDingbatsITC"/>
                        </a:rPr>
                        <m:t>PI</m:t>
                      </m:r>
                      <m:r>
                        <m:rPr>
                          <m:nor/>
                        </m:rPr>
                        <a:rPr lang="en-US" altLang="zh-CN" sz="2000" b="1" dirty="0" smtClean="0">
                          <a:latin typeface="ZapfDingbatsITC"/>
                        </a:rPr>
                        <m:t>−</m:t>
                      </m:r>
                      <m:r>
                        <m:rPr>
                          <m:nor/>
                        </m:rPr>
                        <a:rPr lang="en-US" altLang="zh-CN" sz="2000" b="1" dirty="0" smtClean="0">
                          <a:latin typeface="ZapfDingbatsITC"/>
                        </a:rPr>
                        <m:t>AstroDeconv</m:t>
                      </m:r>
                      <m:r>
                        <a:rPr lang="zh-CN" altLang="en-US" sz="2000" i="1">
                          <a:latin typeface="Cambria Math" panose="02040503050406030204" pitchFamily="18" charset="0"/>
                        </a:rPr>
                        <m:t>：</m:t>
                      </m:r>
                    </m:oMath>
                  </m:oMathPara>
                </a14:m>
                <a:endParaRPr lang="en-US" altLang="zh-CN" sz="2000" i="1" dirty="0"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2000" dirty="0"/>
                  <a:t>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0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UNet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000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Conv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𝐵𝑒𝑎𝑚</m:t>
                            </m:r>
                          </m:sub>
                        </m:sSub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𝐵𝑒𝑎𝑚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𝐹𝐺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𝐻𝐼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)] =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𝐵𝑒𝑎𝑚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𝐹𝐺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𝐻𝐼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5D92D23B-8039-60A7-0ED6-988E6AD2F4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36" y="4052097"/>
                <a:ext cx="6604950" cy="1020216"/>
              </a:xfrm>
              <a:prstGeom prst="rect">
                <a:avLst/>
              </a:prstGeom>
              <a:blipFill>
                <a:blip r:embed="rId3"/>
                <a:stretch>
                  <a:fillRect r="-923" b="-107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DCDA6E39-9522-2DCA-B652-7AB78440182B}"/>
                  </a:ext>
                </a:extLst>
              </p:cNvPr>
              <p:cNvSpPr txBox="1"/>
              <p:nvPr/>
            </p:nvSpPr>
            <p:spPr>
              <a:xfrm>
                <a:off x="479131" y="6273613"/>
                <a:ext cx="489428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b="1" dirty="0"/>
                  <a:t>Dataset</a:t>
                </a:r>
                <a14:m>
                  <m:oMath xmlns:m="http://schemas.openxmlformats.org/officeDocument/2006/math">
                    <m:r>
                      <a:rPr lang="zh-CN" altLang="en-US" sz="2000" b="0" i="1" dirty="0" smtClean="0">
                        <a:latin typeface="Cambria Math" panose="02040503050406030204" pitchFamily="18" charset="0"/>
                      </a:rPr>
                      <m:t>：</m:t>
                    </m:r>
                    <m:r>
                      <m:rPr>
                        <m:sty m:val="p"/>
                      </m:rPr>
                      <a:rPr lang="en-US" altLang="zh-CN" sz="2000" b="0" i="1" dirty="0">
                        <a:latin typeface="Cambria Math" panose="02040503050406030204" pitchFamily="18" charset="0"/>
                      </a:rPr>
                      <m:t>Train</m:t>
                    </m:r>
                    <m:r>
                      <a:rPr lang="en-US" altLang="zh-CN" sz="2000" b="0" i="0" dirty="0" smtClean="0">
                        <a:latin typeface="Cambria Math" panose="02040503050406030204" pitchFamily="18" charset="0"/>
                      </a:rPr>
                      <m:t>= </m:t>
                    </m:r>
                    <m:r>
                      <m:rPr>
                        <m:sty m:val="p"/>
                      </m:rPr>
                      <a:rPr lang="en-US" altLang="zh-CN" sz="2000" i="1" dirty="0">
                        <a:latin typeface="Cambria Math" panose="02040503050406030204" pitchFamily="18" charset="0"/>
                      </a:rPr>
                      <m:t>Label</m:t>
                    </m:r>
                    <m:r>
                      <a:rPr lang="en-US" altLang="zh-CN" sz="2000" b="0" i="0" dirty="0" smtClean="0">
                        <a:latin typeface="Cambria Math" panose="02040503050406030204" pitchFamily="18" charset="0"/>
                      </a:rPr>
                      <m:t> :</m:t>
                    </m:r>
                    <m:r>
                      <m:rPr>
                        <m:sty m:val="p"/>
                      </m:rPr>
                      <a:rPr lang="en-US" altLang="zh-CN" sz="2000" b="0" i="0" dirty="0" smtClean="0">
                        <a:latin typeface="Cambria Math" panose="02040503050406030204" pitchFamily="18" charset="0"/>
                      </a:rPr>
                      <m:t>Beam</m:t>
                    </m:r>
                    <m:r>
                      <a:rPr lang="en-US" altLang="zh-CN" sz="2000" b="0" i="0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𝐹𝐺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𝐻𝐼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1600" dirty="0"/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DCDA6E39-9522-2DCA-B652-7AB7844018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131" y="6273613"/>
                <a:ext cx="4894289" cy="400110"/>
              </a:xfrm>
              <a:prstGeom prst="rect">
                <a:avLst/>
              </a:prstGeom>
              <a:blipFill>
                <a:blip r:embed="rId4"/>
                <a:stretch>
                  <a:fillRect l="-1372" t="-6061" r="-374" b="-272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DD40B9E8-1A2D-5177-7C75-8E03C72D3FDD}"/>
                  </a:ext>
                </a:extLst>
              </p:cNvPr>
              <p:cNvSpPr/>
              <p:nvPr/>
            </p:nvSpPr>
            <p:spPr>
              <a:xfrm>
                <a:off x="2614444" y="5193633"/>
                <a:ext cx="3172663" cy="958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U</m:t>
                    </m:r>
                    <m:r>
                      <m:rPr>
                        <m:sty m:val="p"/>
                      </m:rPr>
                      <a:rPr lang="en-US" altLang="zh-CN" sz="20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m:rPr>
                        <m:sty m:val="p"/>
                      </m:rPr>
                      <a:rPr lang="en-US" altLang="zh-CN" sz="20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et</m:t>
                    </m:r>
                  </m:oMath>
                </a14:m>
                <a:r>
                  <a:rPr lang="zh-CN" altLang="en-US" sz="2000" dirty="0"/>
                  <a:t>：</a:t>
                </a:r>
                <a:r>
                  <a:rPr lang="en-US" altLang="zh-CN" sz="2000" dirty="0"/>
                  <a:t>foreground removal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Conv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𝐵𝑒𝑎𝑚</m:t>
                        </m:r>
                      </m:sub>
                    </m:sSub>
                    <m:r>
                      <a:rPr lang="zh-CN" alt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：</m:t>
                    </m:r>
                  </m:oMath>
                </a14:m>
                <a:r>
                  <a:rPr lang="en-US" altLang="zh-CN" sz="2000" dirty="0"/>
                  <a:t> beam effect</a:t>
                </a:r>
                <a:endParaRPr lang="zh-CN" altLang="en-US" sz="2000" dirty="0"/>
              </a:p>
            </p:txBody>
          </p:sp>
        </mc:Choice>
        <mc:Fallback xmlns=""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DD40B9E8-1A2D-5177-7C75-8E03C72D3F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4444" y="5193633"/>
                <a:ext cx="3172663" cy="958660"/>
              </a:xfrm>
              <a:prstGeom prst="rect">
                <a:avLst/>
              </a:prstGeom>
              <a:blipFill>
                <a:blip r:embed="rId5"/>
                <a:stretch>
                  <a:fillRect r="-1923" b="-108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矩形 34">
            <a:extLst>
              <a:ext uri="{FF2B5EF4-FFF2-40B4-BE49-F238E27FC236}">
                <a16:creationId xmlns:a16="http://schemas.microsoft.com/office/drawing/2014/main" id="{E889DEEB-5341-507B-A3FF-5B5CB47AA820}"/>
              </a:ext>
            </a:extLst>
          </p:cNvPr>
          <p:cNvSpPr/>
          <p:nvPr/>
        </p:nvSpPr>
        <p:spPr>
          <a:xfrm>
            <a:off x="199268" y="1213131"/>
            <a:ext cx="90429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ZapfDingbatsITC"/>
              </a:rPr>
              <a:t>Results of Foreground Removal </a:t>
            </a:r>
            <a:r>
              <a:rPr lang="en-US" altLang="zh-CN" sz="2400" dirty="0">
                <a:solidFill>
                  <a:srgbClr val="174A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(based on the Unet-3D job):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矩形 35">
                <a:extLst>
                  <a:ext uri="{FF2B5EF4-FFF2-40B4-BE49-F238E27FC236}">
                    <a16:creationId xmlns:a16="http://schemas.microsoft.com/office/drawing/2014/main" id="{8CB42E43-C42A-0323-B752-706809A22EAB}"/>
                  </a:ext>
                </a:extLst>
              </p:cNvPr>
              <p:cNvSpPr/>
              <p:nvPr/>
            </p:nvSpPr>
            <p:spPr>
              <a:xfrm>
                <a:off x="174676" y="3269789"/>
                <a:ext cx="512800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000" i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UNet</m:t>
                      </m:r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en-US" altLang="zh-CN" sz="20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PCA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𝑟𝑒𝑠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Smooth</m:t>
                              </m:r>
                            </m:e>
                            <m:sub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𝑏𝑒𝑎𝑚</m:t>
                              </m:r>
                            </m:sub>
                          </m:sSub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𝐹𝐺</m:t>
                              </m:r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𝐻𝐼</m:t>
                              </m:r>
                            </m:e>
                          </m:d>
                        </m:e>
                      </m:d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}</m:t>
                      </m:r>
                      <m:r>
                        <a:rPr lang="en-US" altLang="zh-CN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𝐻𝐼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36" name="矩形 35">
                <a:extLst>
                  <a:ext uri="{FF2B5EF4-FFF2-40B4-BE49-F238E27FC236}">
                    <a16:creationId xmlns:a16="http://schemas.microsoft.com/office/drawing/2014/main" id="{8CB42E43-C42A-0323-B752-706809A22E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676" y="3269789"/>
                <a:ext cx="5128007" cy="400110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B355A220-4D5E-F540-25B5-A76A23017DB3}"/>
                  </a:ext>
                </a:extLst>
              </p:cNvPr>
              <p:cNvSpPr/>
              <p:nvPr/>
            </p:nvSpPr>
            <p:spPr>
              <a:xfrm>
                <a:off x="6810342" y="3254394"/>
                <a:ext cx="512800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PCA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𝑟𝑒𝑠</m:t>
                          </m:r>
                        </m:sub>
                      </m:sSub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{</m:t>
                      </m:r>
                      <m:r>
                        <m:rPr>
                          <m:sty m:val="p"/>
                        </m:rPr>
                        <a:rPr lang="en-US" altLang="zh-CN" sz="2000" i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UNet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Smooth</m:t>
                              </m:r>
                            </m:e>
                            <m:sub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𝑏𝑒𝑎𝑚</m:t>
                              </m:r>
                            </m:sub>
                          </m:sSub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𝐹𝐺</m:t>
                              </m:r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𝐻𝐼</m:t>
                              </m:r>
                            </m:e>
                          </m:d>
                        </m:e>
                      </m:d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}</m:t>
                      </m:r>
                      <m:r>
                        <a:rPr lang="en-US" altLang="zh-CN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𝐻𝐼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B355A220-4D5E-F540-25B5-A76A23017D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0342" y="3254394"/>
                <a:ext cx="5128006" cy="400110"/>
              </a:xfrm>
              <a:prstGeom prst="rect">
                <a:avLst/>
              </a:prstGeom>
              <a:blipFill>
                <a:blip r:embed="rId7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箭头: 左右 37">
            <a:extLst>
              <a:ext uri="{FF2B5EF4-FFF2-40B4-BE49-F238E27FC236}">
                <a16:creationId xmlns:a16="http://schemas.microsoft.com/office/drawing/2014/main" id="{27722BFD-1614-3FA6-11BF-C5FF95AD8937}"/>
              </a:ext>
            </a:extLst>
          </p:cNvPr>
          <p:cNvSpPr/>
          <p:nvPr/>
        </p:nvSpPr>
        <p:spPr>
          <a:xfrm>
            <a:off x="5574494" y="3331338"/>
            <a:ext cx="1005283" cy="246221"/>
          </a:xfrm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F7EF9D81-A686-5CCD-FC59-BDF176AA3378}"/>
              </a:ext>
            </a:extLst>
          </p:cNvPr>
          <p:cNvGrpSpPr/>
          <p:nvPr/>
        </p:nvGrpSpPr>
        <p:grpSpPr>
          <a:xfrm>
            <a:off x="6096000" y="3929268"/>
            <a:ext cx="6043718" cy="2131240"/>
            <a:chOff x="6128187" y="4112011"/>
            <a:chExt cx="6043718" cy="2131240"/>
          </a:xfrm>
        </p:grpSpPr>
        <p:sp>
          <p:nvSpPr>
            <p:cNvPr id="40" name="矩形: 圆角 39">
              <a:extLst>
                <a:ext uri="{FF2B5EF4-FFF2-40B4-BE49-F238E27FC236}">
                  <a16:creationId xmlns:a16="http://schemas.microsoft.com/office/drawing/2014/main" id="{0E32B4C0-3C03-D765-9891-81CF9534BC9D}"/>
                </a:ext>
              </a:extLst>
            </p:cNvPr>
            <p:cNvSpPr/>
            <p:nvPr/>
          </p:nvSpPr>
          <p:spPr>
            <a:xfrm>
              <a:off x="6148282" y="4302904"/>
              <a:ext cx="1173018" cy="400110"/>
            </a:xfrm>
            <a:prstGeom prst="roundRect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/>
                <a:t>Dataset</a:t>
              </a:r>
              <a:endParaRPr lang="zh-CN" altLang="en-US" b="1" dirty="0"/>
            </a:p>
          </p:txBody>
        </p:sp>
        <p:sp>
          <p:nvSpPr>
            <p:cNvPr id="41" name="矩形: 圆角 40">
              <a:extLst>
                <a:ext uri="{FF2B5EF4-FFF2-40B4-BE49-F238E27FC236}">
                  <a16:creationId xmlns:a16="http://schemas.microsoft.com/office/drawing/2014/main" id="{61C198CC-B461-5990-1098-644D77DBC95C}"/>
                </a:ext>
              </a:extLst>
            </p:cNvPr>
            <p:cNvSpPr/>
            <p:nvPr/>
          </p:nvSpPr>
          <p:spPr>
            <a:xfrm>
              <a:off x="10989327" y="4328186"/>
              <a:ext cx="1173018" cy="349545"/>
            </a:xfrm>
            <a:prstGeom prst="roundRect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/>
                <a:t>Dataset</a:t>
              </a:r>
              <a:endParaRPr lang="zh-CN" altLang="en-US" b="1" dirty="0"/>
            </a:p>
          </p:txBody>
        </p:sp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id="{C2EA8B5F-C524-9B33-9E6D-C3B4F0DF9038}"/>
                </a:ext>
              </a:extLst>
            </p:cNvPr>
            <p:cNvGrpSpPr/>
            <p:nvPr/>
          </p:nvGrpSpPr>
          <p:grpSpPr>
            <a:xfrm>
              <a:off x="7851906" y="4142155"/>
              <a:ext cx="2526427" cy="721608"/>
              <a:chOff x="8350178" y="4502959"/>
              <a:chExt cx="2526427" cy="721608"/>
            </a:xfrm>
          </p:grpSpPr>
          <p:sp>
            <p:nvSpPr>
              <p:cNvPr id="48" name="矩形: 圆角 47">
                <a:extLst>
                  <a:ext uri="{FF2B5EF4-FFF2-40B4-BE49-F238E27FC236}">
                    <a16:creationId xmlns:a16="http://schemas.microsoft.com/office/drawing/2014/main" id="{66A01128-DEEF-CB37-87A8-A609BD9219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390671" y="4558567"/>
                <a:ext cx="1794222" cy="612000"/>
              </a:xfrm>
              <a:prstGeom prst="roundRect">
                <a:avLst/>
              </a:prstGeom>
              <a:solidFill>
                <a:schemeClr val="tx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b="1" dirty="0"/>
                  <a:t>Networks</a:t>
                </a:r>
                <a:endParaRPr lang="zh-CN" altLang="en-US" b="1" dirty="0"/>
              </a:p>
            </p:txBody>
          </p:sp>
          <p:sp>
            <p:nvSpPr>
              <p:cNvPr id="49" name="流程图: 汇总连接 48">
                <a:extLst>
                  <a:ext uri="{FF2B5EF4-FFF2-40B4-BE49-F238E27FC236}">
                    <a16:creationId xmlns:a16="http://schemas.microsoft.com/office/drawing/2014/main" id="{5DF2D206-C774-B02B-4BB0-E1F728075B09}"/>
                  </a:ext>
                </a:extLst>
              </p:cNvPr>
              <p:cNvSpPr/>
              <p:nvPr/>
            </p:nvSpPr>
            <p:spPr>
              <a:xfrm>
                <a:off x="10234461" y="4558567"/>
                <a:ext cx="612000" cy="612000"/>
              </a:xfrm>
              <a:prstGeom prst="flowChartSummingJunction">
                <a:avLst/>
              </a:prstGeom>
              <a:solidFill>
                <a:schemeClr val="tx1">
                  <a:lumMod val="60000"/>
                  <a:lumOff val="4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0" b="1" dirty="0"/>
              </a:p>
            </p:txBody>
          </p:sp>
          <p:sp>
            <p:nvSpPr>
              <p:cNvPr id="50" name="矩形 49">
                <a:extLst>
                  <a:ext uri="{FF2B5EF4-FFF2-40B4-BE49-F238E27FC236}">
                    <a16:creationId xmlns:a16="http://schemas.microsoft.com/office/drawing/2014/main" id="{8C1962E2-062F-0BB8-9A90-D8F2D3B0C8BD}"/>
                  </a:ext>
                </a:extLst>
              </p:cNvPr>
              <p:cNvSpPr/>
              <p:nvPr/>
            </p:nvSpPr>
            <p:spPr>
              <a:xfrm>
                <a:off x="8350178" y="4502959"/>
                <a:ext cx="2526427" cy="721608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43" name="直接箭头连接符 42">
              <a:extLst>
                <a:ext uri="{FF2B5EF4-FFF2-40B4-BE49-F238E27FC236}">
                  <a16:creationId xmlns:a16="http://schemas.microsoft.com/office/drawing/2014/main" id="{DB867D54-43D7-7D80-D9A3-E44E78A8EF89}"/>
                </a:ext>
              </a:extLst>
            </p:cNvPr>
            <p:cNvCxnSpPr>
              <a:stCxn id="40" idx="3"/>
              <a:endCxn id="50" idx="1"/>
            </p:cNvCxnSpPr>
            <p:nvPr/>
          </p:nvCxnSpPr>
          <p:spPr>
            <a:xfrm>
              <a:off x="7321300" y="4502959"/>
              <a:ext cx="53060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箭头连接符 43">
              <a:extLst>
                <a:ext uri="{FF2B5EF4-FFF2-40B4-BE49-F238E27FC236}">
                  <a16:creationId xmlns:a16="http://schemas.microsoft.com/office/drawing/2014/main" id="{D0FDFA0D-5475-84CF-80E1-AD23983EE454}"/>
                </a:ext>
              </a:extLst>
            </p:cNvPr>
            <p:cNvCxnSpPr/>
            <p:nvPr/>
          </p:nvCxnSpPr>
          <p:spPr>
            <a:xfrm>
              <a:off x="10418527" y="4502958"/>
              <a:ext cx="5708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矩形: 圆角 44">
              <a:extLst>
                <a:ext uri="{FF2B5EF4-FFF2-40B4-BE49-F238E27FC236}">
                  <a16:creationId xmlns:a16="http://schemas.microsoft.com/office/drawing/2014/main" id="{497EE54D-1D91-B271-7D8B-521A4030F712}"/>
                </a:ext>
              </a:extLst>
            </p:cNvPr>
            <p:cNvSpPr/>
            <p:nvPr/>
          </p:nvSpPr>
          <p:spPr>
            <a:xfrm>
              <a:off x="8077717" y="5843141"/>
              <a:ext cx="1503974" cy="400110"/>
            </a:xfrm>
            <a:prstGeom prst="round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>
                  <a:solidFill>
                    <a:schemeClr val="bg1"/>
                  </a:solidFill>
                </a:rPr>
                <a:t>Prediction</a:t>
              </a:r>
              <a:endParaRPr lang="zh-CN" altLang="en-US" b="1" dirty="0">
                <a:solidFill>
                  <a:schemeClr val="bg1"/>
                </a:solidFill>
              </a:endParaRPr>
            </a:p>
          </p:txBody>
        </p:sp>
        <p:cxnSp>
          <p:nvCxnSpPr>
            <p:cNvPr id="46" name="直接箭头连接符 45">
              <a:extLst>
                <a:ext uri="{FF2B5EF4-FFF2-40B4-BE49-F238E27FC236}">
                  <a16:creationId xmlns:a16="http://schemas.microsoft.com/office/drawing/2014/main" id="{27DB1315-5D58-0E17-A058-30106C5623B8}"/>
                </a:ext>
              </a:extLst>
            </p:cNvPr>
            <p:cNvCxnSpPr>
              <a:stCxn id="48" idx="2"/>
              <a:endCxn id="45" idx="0"/>
            </p:cNvCxnSpPr>
            <p:nvPr/>
          </p:nvCxnSpPr>
          <p:spPr>
            <a:xfrm>
              <a:off x="8789510" y="4809763"/>
              <a:ext cx="40194" cy="103337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矩形: 圆角 46">
              <a:extLst>
                <a:ext uri="{FF2B5EF4-FFF2-40B4-BE49-F238E27FC236}">
                  <a16:creationId xmlns:a16="http://schemas.microsoft.com/office/drawing/2014/main" id="{8FFF2EE3-A6AC-A2EB-5B9C-FBA6A6C98379}"/>
                </a:ext>
              </a:extLst>
            </p:cNvPr>
            <p:cNvSpPr/>
            <p:nvPr/>
          </p:nvSpPr>
          <p:spPr>
            <a:xfrm>
              <a:off x="6128187" y="4112011"/>
              <a:ext cx="6043718" cy="766471"/>
            </a:xfrm>
            <a:prstGeom prst="roundRect">
              <a:avLst/>
            </a:prstGeom>
            <a:noFill/>
            <a:ln w="285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DD32A208-E9D1-615E-3EC5-4AD74D22931D}"/>
              </a:ext>
            </a:extLst>
          </p:cNvPr>
          <p:cNvSpPr txBox="1"/>
          <p:nvPr/>
        </p:nvSpPr>
        <p:spPr>
          <a:xfrm>
            <a:off x="9731720" y="4067807"/>
            <a:ext cx="556563" cy="41819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PSF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033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5700-D9AA-4C81-89B9-5AE06E566F73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+mn-ea"/>
                <a:sym typeface="+mn-l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/>
              <a:cs typeface="+mn-ea"/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F1E4A001-7D31-4D1E-9410-A4272AB0A3C1}"/>
                  </a:ext>
                </a:extLst>
              </p:cNvPr>
              <p:cNvSpPr txBox="1"/>
              <p:nvPr/>
            </p:nvSpPr>
            <p:spPr>
              <a:xfrm>
                <a:off x="443132" y="2413337"/>
                <a:ext cx="4281108" cy="20313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>
                    <a:solidFill>
                      <a:srgbClr val="FEC182"/>
                    </a:solidFill>
                  </a:rPr>
                  <a:t>Pink Box: U-Net network</a:t>
                </a:r>
              </a:p>
              <a:p>
                <a:endParaRPr lang="en-US" altLang="zh-CN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Input</m:t>
                      </m:r>
                      <m:r>
                        <a:rPr lang="en-US" altLang="zh-CN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Label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CN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Output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CN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Imag</m:t>
                          </m:r>
                          <m:r>
                            <m:rPr>
                              <m:sty m:val="p"/>
                            </m:rPr>
                            <a:rPr lang="en-US" altLang="zh-CN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b="0" i="0" smtClean="0">
                              <a:solidFill>
                                <a:srgbClr val="00FF00"/>
                              </a:solidFill>
                              <a:latin typeface="Cambria Math" panose="02040503050406030204" pitchFamily="18" charset="0"/>
                            </a:rPr>
                            <m:t>smoothed</m:t>
                          </m:r>
                        </m:sub>
                      </m:sSub>
                    </m:oMath>
                  </m:oMathPara>
                </a14:m>
                <a:endParaRPr lang="en-US" altLang="zh-CN" dirty="0"/>
              </a:p>
              <a:p>
                <a:endParaRPr lang="en-US" altLang="zh-CN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b="0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Prediction</m:t>
                      </m:r>
                      <m:r>
                        <a:rPr lang="en-US" altLang="zh-CN" b="0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b="0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Image</m:t>
                      </m:r>
                    </m:oMath>
                  </m:oMathPara>
                </a14:m>
                <a:endParaRPr lang="en-US" altLang="zh-CN" dirty="0">
                  <a:solidFill>
                    <a:srgbClr val="0000FF"/>
                  </a:solidFill>
                </a:endParaRPr>
              </a:p>
              <a:p>
                <a:endParaRPr lang="en-US" altLang="zh-CN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>
                          <a:solidFill>
                            <a:srgbClr val="00FF00"/>
                          </a:solidFill>
                          <a:latin typeface="Cambria Math" panose="02040503050406030204" pitchFamily="18" charset="0"/>
                        </a:rPr>
                        <m:t>Beam</m:t>
                      </m:r>
                      <m:r>
                        <a:rPr lang="en-US" altLang="zh-CN">
                          <a:solidFill>
                            <a:srgbClr val="00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>
                          <a:solidFill>
                            <a:srgbClr val="00FF00"/>
                          </a:solidFill>
                          <a:latin typeface="Cambria Math" panose="02040503050406030204" pitchFamily="18" charset="0"/>
                        </a:rPr>
                        <m:t>Dirty</m:t>
                      </m:r>
                      <m:r>
                        <a:rPr lang="en-US" altLang="zh-CN">
                          <a:solidFill>
                            <a:srgbClr val="00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>
                          <a:solidFill>
                            <a:srgbClr val="00FF00"/>
                          </a:solidFill>
                          <a:latin typeface="Cambria Math" panose="02040503050406030204" pitchFamily="18" charset="0"/>
                        </a:rPr>
                        <m:t>Beam</m:t>
                      </m:r>
                    </m:oMath>
                  </m:oMathPara>
                </a14:m>
                <a:endParaRPr lang="en-US" altLang="zh-CN" dirty="0">
                  <a:solidFill>
                    <a:srgbClr val="00FF00"/>
                  </a:solidFill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F1E4A001-7D31-4D1E-9410-A4272AB0A3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132" y="2413337"/>
                <a:ext cx="4281108" cy="2031325"/>
              </a:xfrm>
              <a:prstGeom prst="rect">
                <a:avLst/>
              </a:prstGeom>
              <a:blipFill>
                <a:blip r:embed="rId3"/>
                <a:stretch>
                  <a:fillRect l="-1282" t="-1802" b="-18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矩形 35">
            <a:extLst>
              <a:ext uri="{FF2B5EF4-FFF2-40B4-BE49-F238E27FC236}">
                <a16:creationId xmlns:a16="http://schemas.microsoft.com/office/drawing/2014/main" id="{1EFF283F-4D37-475E-86A7-33B17286FD9C}"/>
              </a:ext>
            </a:extLst>
          </p:cNvPr>
          <p:cNvSpPr/>
          <p:nvPr/>
        </p:nvSpPr>
        <p:spPr>
          <a:xfrm>
            <a:off x="185025" y="1695895"/>
            <a:ext cx="38364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/>
              <a:t>PI-</a:t>
            </a:r>
            <a:r>
              <a:rPr lang="en-US" altLang="zh-CN" sz="2000" b="1" dirty="0" err="1"/>
              <a:t>AstroDeconv</a:t>
            </a:r>
            <a:r>
              <a:rPr lang="en-US" altLang="zh-CN" sz="2000" b="1" dirty="0"/>
              <a:t> Architecture :</a:t>
            </a:r>
            <a:endParaRPr lang="zh-CN" altLang="en-US" sz="2000" b="1" dirty="0"/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D4B0CEFB-5FC2-4E3B-8D94-7AD681D512ED}"/>
              </a:ext>
            </a:extLst>
          </p:cNvPr>
          <p:cNvGrpSpPr/>
          <p:nvPr/>
        </p:nvGrpSpPr>
        <p:grpSpPr>
          <a:xfrm>
            <a:off x="4635902" y="1055481"/>
            <a:ext cx="7493647" cy="5686099"/>
            <a:chOff x="4601496" y="1050024"/>
            <a:chExt cx="7493647" cy="5686099"/>
          </a:xfrm>
        </p:grpSpPr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256E0D83-F87B-4D92-B280-58BBDA9B83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1496" y="1050024"/>
              <a:ext cx="7493647" cy="5686099"/>
            </a:xfrm>
            <a:prstGeom prst="rect">
              <a:avLst/>
            </a:prstGeom>
          </p:spPr>
        </p:pic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39A04C40-867E-4175-9F34-5690FC28916D}"/>
                </a:ext>
              </a:extLst>
            </p:cNvPr>
            <p:cNvSpPr txBox="1"/>
            <p:nvPr/>
          </p:nvSpPr>
          <p:spPr>
            <a:xfrm>
              <a:off x="10843344" y="3521585"/>
              <a:ext cx="1149675" cy="45890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dirty="0" err="1">
                  <a:latin typeface="微软雅黑" panose="020B0503020204020204" pitchFamily="34" charset="-122"/>
                  <a:ea typeface="微软雅黑" panose="020B0503020204020204" pitchFamily="34" charset="-122"/>
                </a:rPr>
                <a:t>LogCosh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7" name="直接箭头连接符 6">
              <a:extLst>
                <a:ext uri="{FF2B5EF4-FFF2-40B4-BE49-F238E27FC236}">
                  <a16:creationId xmlns:a16="http://schemas.microsoft.com/office/drawing/2014/main" id="{AAFEBA5B-9650-4604-9CE0-040D3F0792CC}"/>
                </a:ext>
              </a:extLst>
            </p:cNvPr>
            <p:cNvCxnSpPr/>
            <p:nvPr/>
          </p:nvCxnSpPr>
          <p:spPr>
            <a:xfrm>
              <a:off x="11415252" y="2330245"/>
              <a:ext cx="0" cy="13175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524CC2DC-F0B3-42CA-9A05-866C14B1405A}"/>
              </a:ext>
            </a:extLst>
          </p:cNvPr>
          <p:cNvSpPr txBox="1"/>
          <p:nvPr/>
        </p:nvSpPr>
        <p:spPr>
          <a:xfrm>
            <a:off x="998946" y="317782"/>
            <a:ext cx="2761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 PI-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AstroDeconv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94D68D03-8672-4E83-BEFA-8AD1534B3F3A}"/>
              </a:ext>
            </a:extLst>
          </p:cNvPr>
          <p:cNvSpPr/>
          <p:nvPr/>
        </p:nvSpPr>
        <p:spPr>
          <a:xfrm rot="2723312">
            <a:off x="281131" y="365654"/>
            <a:ext cx="396000" cy="39559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n>
                <a:solidFill>
                  <a:srgbClr val="FF0000"/>
                </a:solidFill>
              </a:ln>
              <a:noFill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B783C8C2-C21B-4555-BB2E-4370900A7384}"/>
              </a:ext>
            </a:extLst>
          </p:cNvPr>
          <p:cNvSpPr/>
          <p:nvPr/>
        </p:nvSpPr>
        <p:spPr>
          <a:xfrm rot="2723312">
            <a:off x="401107" y="358351"/>
            <a:ext cx="396000" cy="395591"/>
          </a:xfrm>
          <a:prstGeom prst="round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BAABFF05-1EE8-39AD-9C4D-D8E71581F1F2}"/>
                  </a:ext>
                </a:extLst>
              </p:cNvPr>
              <p:cNvSpPr txBox="1"/>
              <p:nvPr/>
            </p:nvSpPr>
            <p:spPr>
              <a:xfrm>
                <a:off x="185025" y="5223789"/>
                <a:ext cx="4389365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18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Dirty</m:t>
                      </m:r>
                      <m:r>
                        <a:rPr lang="en-US" altLang="zh-CN" sz="18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18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Image</m:t>
                      </m:r>
                      <m:r>
                        <a:rPr lang="en-US" altLang="zh-CN" sz="18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1800" b="0" i="0" smtClean="0">
                          <a:solidFill>
                            <a:srgbClr val="00FF00"/>
                          </a:solidFill>
                          <a:latin typeface="Cambria Math" panose="02040503050406030204" pitchFamily="18" charset="0"/>
                        </a:rPr>
                        <m:t>Dirty</m:t>
                      </m:r>
                      <m:r>
                        <a:rPr lang="en-US" altLang="zh-CN" sz="1800" b="0" i="0" smtClean="0">
                          <a:solidFill>
                            <a:srgbClr val="00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1800" b="0" i="0" smtClean="0">
                          <a:solidFill>
                            <a:srgbClr val="00FF00"/>
                          </a:solidFill>
                          <a:latin typeface="Cambria Math" panose="02040503050406030204" pitchFamily="18" charset="0"/>
                        </a:rPr>
                        <m:t>Beam</m:t>
                      </m:r>
                      <m:r>
                        <a:rPr lang="en-US" altLang="zh-CN" sz="18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altLang="zh-CN" sz="1800" b="0" i="0" smtClean="0">
                          <a:solidFill>
                            <a:srgbClr val="000000"/>
                          </a:solidFill>
                          <a:highlight>
                            <a:srgbClr val="FFFF66"/>
                          </a:highlight>
                          <a:latin typeface="Cambria Math" panose="02040503050406030204" pitchFamily="18" charset="0"/>
                        </a:rPr>
                        <m:t>⨂</m:t>
                      </m:r>
                      <m:r>
                        <a:rPr lang="en-US" altLang="zh-CN" sz="18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m:rPr>
                          <m:sty m:val="p"/>
                        </m:rPr>
                        <a:rPr lang="en-US" altLang="zh-CN" sz="1800" b="0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Real</m:t>
                      </m:r>
                      <m:r>
                        <a:rPr lang="en-US" altLang="zh-CN" sz="1800" b="0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1800" b="0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Image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BAABFF05-1EE8-39AD-9C4D-D8E71581F1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025" y="5223789"/>
                <a:ext cx="4389365" cy="369332"/>
              </a:xfrm>
              <a:prstGeom prst="rect">
                <a:avLst/>
              </a:prstGeom>
              <a:blipFill>
                <a:blip r:embed="rId5"/>
                <a:stretch>
                  <a:fillRect b="-1311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45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5700-D9AA-4C81-89B9-5AE06E566F73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+mn-ea"/>
                <a:sym typeface="+mn-l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2F1332A-D763-4DC2-9AEE-9C9078127E38}"/>
              </a:ext>
            </a:extLst>
          </p:cNvPr>
          <p:cNvSpPr txBox="1"/>
          <p:nvPr/>
        </p:nvSpPr>
        <p:spPr>
          <a:xfrm>
            <a:off x="998946" y="317782"/>
            <a:ext cx="2761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 PI-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AstroDeconv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E09B01C2-5A66-40CC-9FCA-49F431800C49}"/>
              </a:ext>
            </a:extLst>
          </p:cNvPr>
          <p:cNvSpPr/>
          <p:nvPr/>
        </p:nvSpPr>
        <p:spPr>
          <a:xfrm rot="2723312">
            <a:off x="281131" y="365654"/>
            <a:ext cx="396000" cy="39559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n>
                <a:solidFill>
                  <a:srgbClr val="FF0000"/>
                </a:solidFill>
              </a:ln>
              <a:noFill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EDD8DD4D-F351-4922-A103-BA4408FBCF04}"/>
              </a:ext>
            </a:extLst>
          </p:cNvPr>
          <p:cNvSpPr/>
          <p:nvPr/>
        </p:nvSpPr>
        <p:spPr>
          <a:xfrm rot="2723312">
            <a:off x="401107" y="358351"/>
            <a:ext cx="396000" cy="395591"/>
          </a:xfrm>
          <a:prstGeom prst="round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3F8680A-CD46-41F0-9B7C-6ED53BCD5F72}"/>
              </a:ext>
            </a:extLst>
          </p:cNvPr>
          <p:cNvSpPr txBox="1"/>
          <p:nvPr/>
        </p:nvSpPr>
        <p:spPr>
          <a:xfrm>
            <a:off x="223277" y="1070465"/>
            <a:ext cx="3993401" cy="14260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b="1" dirty="0">
                <a:solidFill>
                  <a:schemeClr val="accent1"/>
                </a:solidFill>
              </a:rPr>
              <a:t>SDC3a</a:t>
            </a:r>
            <a:r>
              <a:rPr lang="zh-CN" altLang="en-US" b="1" dirty="0">
                <a:solidFill>
                  <a:schemeClr val="accent1"/>
                </a:solidFill>
              </a:rPr>
              <a:t>：</a:t>
            </a:r>
            <a:endParaRPr lang="en-US" altLang="zh-CN" b="1" dirty="0">
              <a:solidFill>
                <a:schemeClr val="accent1"/>
              </a:solidFill>
            </a:endParaRPr>
          </a:p>
          <a:p>
            <a:pPr lvl="1">
              <a:lnSpc>
                <a:spcPct val="150000"/>
              </a:lnSpc>
            </a:pPr>
            <a:r>
              <a:rPr lang="en-US" altLang="zh-CN" b="1" dirty="0">
                <a:solidFill>
                  <a:schemeClr val="accent1"/>
                </a:solidFill>
              </a:rPr>
              <a:t>Inputs</a:t>
            </a:r>
            <a:r>
              <a:rPr lang="en-US" altLang="zh-CN" dirty="0"/>
              <a:t>:  Large size, (2048*2048)</a:t>
            </a:r>
          </a:p>
          <a:p>
            <a:pPr lvl="1">
              <a:lnSpc>
                <a:spcPct val="150000"/>
              </a:lnSpc>
            </a:pPr>
            <a:r>
              <a:rPr lang="en-US" altLang="zh-CN" b="1" dirty="0">
                <a:solidFill>
                  <a:schemeClr val="accent1"/>
                </a:solidFill>
              </a:rPr>
              <a:t>Beam</a:t>
            </a:r>
            <a:r>
              <a:rPr lang="en-US" altLang="zh-CN" dirty="0"/>
              <a:t> :  Large size, (2048*2048)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532BC419-11B5-4BFB-B17D-538B6E91BD0B}"/>
                  </a:ext>
                </a:extLst>
              </p:cNvPr>
              <p:cNvSpPr/>
              <p:nvPr/>
            </p:nvSpPr>
            <p:spPr>
              <a:xfrm>
                <a:off x="1382018" y="3412919"/>
                <a:ext cx="204088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 smtClean="0">
                          <a:latin typeface="Cambria Math" panose="02040503050406030204" pitchFamily="18" charset="0"/>
                        </a:rPr>
                        <m:t>𝑂</m:t>
                      </m:r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532BC419-11B5-4BFB-B17D-538B6E91BD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018" y="3412919"/>
                <a:ext cx="2040880" cy="369332"/>
              </a:xfrm>
              <a:prstGeom prst="rect">
                <a:avLst/>
              </a:prstGeom>
              <a:blipFill>
                <a:blip r:embed="rId3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>
            <a:extLst>
              <a:ext uri="{FF2B5EF4-FFF2-40B4-BE49-F238E27FC236}">
                <a16:creationId xmlns:a16="http://schemas.microsoft.com/office/drawing/2014/main" id="{4E605AA9-78B1-4376-874E-E0BD16DDAF16}"/>
              </a:ext>
            </a:extLst>
          </p:cNvPr>
          <p:cNvSpPr txBox="1"/>
          <p:nvPr/>
        </p:nvSpPr>
        <p:spPr>
          <a:xfrm>
            <a:off x="199268" y="3057145"/>
            <a:ext cx="3602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Standard Convolution(w=h=n):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1CF062D4-ED41-467C-BD65-3B2F43E06069}"/>
                  </a:ext>
                </a:extLst>
              </p:cNvPr>
              <p:cNvSpPr txBox="1"/>
              <p:nvPr/>
            </p:nvSpPr>
            <p:spPr>
              <a:xfrm>
                <a:off x="530105" y="3779780"/>
                <a:ext cx="359027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/>
                  <a:t>Time consumption  (</a:t>
                </a:r>
                <a:r>
                  <a:rPr lang="en-US" altLang="zh-CN" dirty="0" err="1"/>
                  <a:t>scipy</a:t>
                </a:r>
                <a:r>
                  <a:rPr lang="en-US" altLang="zh-CN" dirty="0"/>
                  <a:t> conv):   </a:t>
                </a:r>
              </a:p>
              <a:p>
                <a:r>
                  <a:rPr lang="en-US" altLang="zh-CN" b="0" dirty="0"/>
                  <a:t>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conv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=37797.2303</m:t>
                    </m:r>
                  </m:oMath>
                </a14:m>
                <a:r>
                  <a:rPr lang="en-US" altLang="zh-CN" dirty="0"/>
                  <a:t> sec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1CF062D4-ED41-467C-BD65-3B2F43E060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105" y="3779780"/>
                <a:ext cx="3590278" cy="646331"/>
              </a:xfrm>
              <a:prstGeom prst="rect">
                <a:avLst/>
              </a:prstGeom>
              <a:blipFill>
                <a:blip r:embed="rId4"/>
                <a:stretch>
                  <a:fillRect l="-1528" t="-4717" r="-2716" b="-141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本框 17">
            <a:extLst>
              <a:ext uri="{FF2B5EF4-FFF2-40B4-BE49-F238E27FC236}">
                <a16:creationId xmlns:a16="http://schemas.microsoft.com/office/drawing/2014/main" id="{23FD4795-FE24-49DA-AFEE-CE2A1CC29CFB}"/>
              </a:ext>
            </a:extLst>
          </p:cNvPr>
          <p:cNvSpPr txBox="1"/>
          <p:nvPr/>
        </p:nvSpPr>
        <p:spPr>
          <a:xfrm>
            <a:off x="199268" y="4561378"/>
            <a:ext cx="3149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FFT Convolution(w=h=n): 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497B0D7E-EA9E-4AEA-ABBB-389D4E249230}"/>
                  </a:ext>
                </a:extLst>
              </p:cNvPr>
              <p:cNvSpPr/>
              <p:nvPr/>
            </p:nvSpPr>
            <p:spPr>
              <a:xfrm>
                <a:off x="970276" y="4898625"/>
                <a:ext cx="279595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 smtClean="0">
                          <a:latin typeface="Cambria Math" panose="02040503050406030204" pitchFamily="18" charset="0"/>
                        </a:rPr>
                        <m:t>𝑂</m:t>
                      </m:r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×</m:t>
                      </m:r>
                      <m:func>
                        <m:func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</m:e>
                      </m:func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497B0D7E-EA9E-4AEA-ABBB-389D4E2492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276" y="4898625"/>
                <a:ext cx="2795958" cy="369332"/>
              </a:xfrm>
              <a:prstGeom prst="rect">
                <a:avLst/>
              </a:prstGeom>
              <a:blipFill>
                <a:blip r:embed="rId5"/>
                <a:stretch>
                  <a:fillRect b="-18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EE64CFE9-3AEA-4D8D-869A-31393D75EB54}"/>
                  </a:ext>
                </a:extLst>
              </p:cNvPr>
              <p:cNvSpPr txBox="1"/>
              <p:nvPr/>
            </p:nvSpPr>
            <p:spPr>
              <a:xfrm>
                <a:off x="519832" y="5305675"/>
                <a:ext cx="3696846" cy="6685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/>
                  <a:t>Time consumption  (</a:t>
                </a:r>
                <a:r>
                  <a:rPr lang="en-US" altLang="zh-CN" dirty="0" err="1"/>
                  <a:t>scipy</a:t>
                </a:r>
                <a:r>
                  <a:rPr lang="en-US" altLang="zh-CN" dirty="0"/>
                  <a:t> </a:t>
                </a:r>
                <a:r>
                  <a:rPr lang="en-US" altLang="zh-CN" dirty="0" err="1"/>
                  <a:t>fft</a:t>
                </a:r>
                <a:r>
                  <a:rPr lang="en-US" altLang="zh-CN" dirty="0"/>
                  <a:t> conv): </a:t>
                </a:r>
              </a:p>
              <a:p>
                <a:r>
                  <a:rPr lang="en-US" altLang="zh-CN" b="0" dirty="0"/>
                  <a:t>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fft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0.5391</m:t>
                    </m:r>
                  </m:oMath>
                </a14:m>
                <a:r>
                  <a:rPr lang="en-US" altLang="zh-CN" dirty="0"/>
                  <a:t> sec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EE64CFE9-3AEA-4D8D-869A-31393D75EB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832" y="5305675"/>
                <a:ext cx="3696846" cy="668581"/>
              </a:xfrm>
              <a:prstGeom prst="rect">
                <a:avLst/>
              </a:prstGeom>
              <a:blipFill>
                <a:blip r:embed="rId6"/>
                <a:stretch>
                  <a:fillRect l="-1318" t="-4545" r="-3295" b="-1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图片 20">
            <a:extLst>
              <a:ext uri="{FF2B5EF4-FFF2-40B4-BE49-F238E27FC236}">
                <a16:creationId xmlns:a16="http://schemas.microsoft.com/office/drawing/2014/main" id="{6EBBECDB-FB2D-4659-BE02-31D2BD6BA5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4213" y="4305386"/>
            <a:ext cx="7800000" cy="23400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31E994C2-22F1-4459-B0AC-528137E0C2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4213" y="1572562"/>
            <a:ext cx="7800000" cy="2340000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3B80B34B-5238-4DAA-9798-620D4699733C}"/>
              </a:ext>
            </a:extLst>
          </p:cNvPr>
          <p:cNvSpPr txBox="1"/>
          <p:nvPr/>
        </p:nvSpPr>
        <p:spPr>
          <a:xfrm>
            <a:off x="4042343" y="1310952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×</a:t>
            </a:r>
            <a:endParaRPr lang="zh-CN" altLang="en-US" sz="2800" b="1" dirty="0">
              <a:solidFill>
                <a:srgbClr val="FF0000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4C3348C1-D4AF-48D3-9416-5102586C3CB0}"/>
              </a:ext>
            </a:extLst>
          </p:cNvPr>
          <p:cNvSpPr txBox="1"/>
          <p:nvPr/>
        </p:nvSpPr>
        <p:spPr>
          <a:xfrm>
            <a:off x="4046593" y="395891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accent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0274DFD6-8BA9-4B15-9ACD-8BDCEFE7677F}"/>
                  </a:ext>
                </a:extLst>
              </p:cNvPr>
              <p:cNvSpPr txBox="1"/>
              <p:nvPr/>
            </p:nvSpPr>
            <p:spPr>
              <a:xfrm>
                <a:off x="940400" y="6087970"/>
                <a:ext cx="2317686" cy="567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b="0" i="0" smtClean="0">
                                  <a:latin typeface="Cambria Math" panose="02040503050406030204" pitchFamily="18" charset="0"/>
                                </a:rPr>
                                <m:t>conv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b="0" i="0" smtClean="0">
                                  <a:latin typeface="Cambria Math" panose="02040503050406030204" pitchFamily="18" charset="0"/>
                                </a:rPr>
                                <m:t>fft</m:t>
                              </m:r>
                            </m:sub>
                          </m:sSub>
                        </m:den>
                      </m:f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𝟕𝟎𝟏𝟏𝟏</m:t>
                      </m:r>
                      <m:r>
                        <a:rPr lang="en-US" altLang="zh-CN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𝟕𝟐𝟑𝟖</m:t>
                      </m:r>
                    </m:oMath>
                  </m:oMathPara>
                </a14:m>
                <a:endParaRPr lang="en-US" altLang="zh-CN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0274DFD6-8BA9-4B15-9ACD-8BDCEFE767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400" y="6087970"/>
                <a:ext cx="2317686" cy="56720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矩形 25">
            <a:extLst>
              <a:ext uri="{FF2B5EF4-FFF2-40B4-BE49-F238E27FC236}">
                <a16:creationId xmlns:a16="http://schemas.microsoft.com/office/drawing/2014/main" id="{F333B37C-AB74-4C83-9DD9-910FDC36E859}"/>
              </a:ext>
            </a:extLst>
          </p:cNvPr>
          <p:cNvSpPr/>
          <p:nvPr/>
        </p:nvSpPr>
        <p:spPr>
          <a:xfrm>
            <a:off x="199268" y="2649702"/>
            <a:ext cx="23791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/>
              <a:t>FFT Convolution :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86846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5700-D9AA-4C81-89B9-5AE06E566F73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+mn-ea"/>
                <a:sym typeface="+mn-l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2F1332A-D763-4DC2-9AEE-9C9078127E38}"/>
              </a:ext>
            </a:extLst>
          </p:cNvPr>
          <p:cNvSpPr txBox="1"/>
          <p:nvPr/>
        </p:nvSpPr>
        <p:spPr>
          <a:xfrm>
            <a:off x="998946" y="317782"/>
            <a:ext cx="2761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 PI-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AstroDeconv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E09B01C2-5A66-40CC-9FCA-49F431800C49}"/>
              </a:ext>
            </a:extLst>
          </p:cNvPr>
          <p:cNvSpPr/>
          <p:nvPr/>
        </p:nvSpPr>
        <p:spPr>
          <a:xfrm rot="2723312">
            <a:off x="281131" y="365654"/>
            <a:ext cx="396000" cy="39559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n>
                <a:solidFill>
                  <a:srgbClr val="FF0000"/>
                </a:solidFill>
              </a:ln>
              <a:noFill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EDD8DD4D-F351-4922-A103-BA4408FBCF04}"/>
              </a:ext>
            </a:extLst>
          </p:cNvPr>
          <p:cNvSpPr/>
          <p:nvPr/>
        </p:nvSpPr>
        <p:spPr>
          <a:xfrm rot="2723312">
            <a:off x="401107" y="358351"/>
            <a:ext cx="396000" cy="395591"/>
          </a:xfrm>
          <a:prstGeom prst="round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5EDCBAED-54C3-4166-B61F-ADFCBDB622DF}"/>
              </a:ext>
            </a:extLst>
          </p:cNvPr>
          <p:cNvSpPr txBox="1"/>
          <p:nvPr/>
        </p:nvSpPr>
        <p:spPr>
          <a:xfrm>
            <a:off x="260683" y="1114086"/>
            <a:ext cx="4579721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SDC3a Dataset:</a:t>
            </a:r>
          </a:p>
          <a:p>
            <a:pPr>
              <a:lnSpc>
                <a:spcPct val="150000"/>
              </a:lnSpc>
            </a:pPr>
            <a:r>
              <a:rPr lang="en-US" altLang="zh-CN" dirty="0"/>
              <a:t>	Slice</a:t>
            </a:r>
            <a:r>
              <a:rPr lang="zh-CN" altLang="en-US" dirty="0"/>
              <a:t> </a:t>
            </a:r>
            <a:r>
              <a:rPr lang="en-US" altLang="zh-CN" dirty="0"/>
              <a:t>:   Freq = 171.7MHz</a:t>
            </a:r>
          </a:p>
        </p:txBody>
      </p: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AFB45C7E-CF15-4DDE-BA7B-660DC22B3EBE}"/>
              </a:ext>
            </a:extLst>
          </p:cNvPr>
          <p:cNvGrpSpPr>
            <a:grpSpLocks noChangeAspect="1"/>
          </p:cNvGrpSpPr>
          <p:nvPr/>
        </p:nvGrpSpPr>
        <p:grpSpPr>
          <a:xfrm>
            <a:off x="119530" y="1896267"/>
            <a:ext cx="5760000" cy="1507466"/>
            <a:chOff x="0" y="3436255"/>
            <a:chExt cx="12192000" cy="3190804"/>
          </a:xfrm>
        </p:grpSpPr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5077D998-5913-4551-8BFA-735CC144D0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749747"/>
              <a:ext cx="12192000" cy="2877312"/>
            </a:xfrm>
            <a:prstGeom prst="rect">
              <a:avLst/>
            </a:prstGeom>
          </p:spPr>
        </p:pic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01E3B3FF-CE75-4252-8A2F-D8E5D3F82ED5}"/>
                </a:ext>
              </a:extLst>
            </p:cNvPr>
            <p:cNvGrpSpPr/>
            <p:nvPr/>
          </p:nvGrpSpPr>
          <p:grpSpPr>
            <a:xfrm>
              <a:off x="599107" y="3436255"/>
              <a:ext cx="10993785" cy="392945"/>
              <a:chOff x="599107" y="3436255"/>
              <a:chExt cx="10993785" cy="392945"/>
            </a:xfrm>
          </p:grpSpPr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E253B793-88CC-4CFB-9C91-A96FB978407E}"/>
                  </a:ext>
                </a:extLst>
              </p:cNvPr>
              <p:cNvSpPr txBox="1"/>
              <p:nvPr/>
            </p:nvSpPr>
            <p:spPr>
              <a:xfrm>
                <a:off x="599107" y="3438323"/>
                <a:ext cx="1437911" cy="3908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600" b="1" dirty="0"/>
                  <a:t>Clean Image</a:t>
                </a:r>
                <a:endParaRPr lang="zh-CN" altLang="en-US" sz="600" b="1" dirty="0"/>
              </a:p>
            </p:txBody>
          </p:sp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4D64B6D6-8436-45FF-926A-4694DECE64B0}"/>
                  </a:ext>
                </a:extLst>
              </p:cNvPr>
              <p:cNvSpPr txBox="1"/>
              <p:nvPr/>
            </p:nvSpPr>
            <p:spPr>
              <a:xfrm>
                <a:off x="5377044" y="3436255"/>
                <a:ext cx="1437911" cy="3908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600" b="1" dirty="0"/>
                  <a:t>PSF</a:t>
                </a:r>
                <a:endParaRPr lang="zh-CN" altLang="en-US" sz="600" b="1" dirty="0"/>
              </a:p>
            </p:txBody>
          </p:sp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CB819C08-AE02-40EA-82F8-1B3F003F330C}"/>
                  </a:ext>
                </a:extLst>
              </p:cNvPr>
              <p:cNvSpPr txBox="1"/>
              <p:nvPr/>
            </p:nvSpPr>
            <p:spPr>
              <a:xfrm>
                <a:off x="10154981" y="3436255"/>
                <a:ext cx="1437911" cy="3908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600" b="1" dirty="0"/>
                  <a:t>Dirty Image</a:t>
                </a:r>
                <a:endParaRPr lang="zh-CN" altLang="en-US" sz="600" b="1" dirty="0"/>
              </a:p>
            </p:txBody>
          </p:sp>
        </p:grp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FB228EFE-9882-4161-A28A-A6C0BB9DCC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24" y="3634843"/>
            <a:ext cx="5760000" cy="1650732"/>
          </a:xfrm>
          <a:prstGeom prst="rect">
            <a:avLst/>
          </a:prstGeom>
        </p:spPr>
      </p:pic>
      <p:sp>
        <p:nvSpPr>
          <p:cNvPr id="35" name="文本框 34">
            <a:extLst>
              <a:ext uri="{FF2B5EF4-FFF2-40B4-BE49-F238E27FC236}">
                <a16:creationId xmlns:a16="http://schemas.microsoft.com/office/drawing/2014/main" id="{9CBFBB69-AA47-4D31-8F79-94C841C45094}"/>
              </a:ext>
            </a:extLst>
          </p:cNvPr>
          <p:cNvSpPr txBox="1"/>
          <p:nvPr/>
        </p:nvSpPr>
        <p:spPr>
          <a:xfrm>
            <a:off x="5879530" y="1113440"/>
            <a:ext cx="3980577" cy="872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/>
              <a:t>SDC3a Results</a:t>
            </a:r>
          </a:p>
          <a:p>
            <a:pPr>
              <a:lnSpc>
                <a:spcPct val="150000"/>
              </a:lnSpc>
            </a:pPr>
            <a:r>
              <a:rPr lang="en-US" altLang="zh-CN" dirty="0"/>
              <a:t>          Freq band: 166MHz – 181MHz</a:t>
            </a:r>
            <a:endParaRPr lang="zh-CN" altLang="en-US" dirty="0"/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32A9FCDB-EE22-4211-B3AA-F981F99F8FB8}"/>
              </a:ext>
            </a:extLst>
          </p:cNvPr>
          <p:cNvSpPr txBox="1"/>
          <p:nvPr/>
        </p:nvSpPr>
        <p:spPr>
          <a:xfrm>
            <a:off x="6062937" y="5215135"/>
            <a:ext cx="59373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600" b="1" dirty="0"/>
              <a:t>SDC3a</a:t>
            </a:r>
            <a:r>
              <a:rPr lang="zh-CN" altLang="en-US" sz="1600" b="1" dirty="0"/>
              <a:t>：</a:t>
            </a:r>
            <a:endParaRPr lang="en-US" altLang="zh-CN" sz="1600" dirty="0"/>
          </a:p>
          <a:p>
            <a:r>
              <a:rPr lang="zh-CN" altLang="en-US" sz="1400" dirty="0"/>
              <a:t>    </a:t>
            </a:r>
            <a:r>
              <a:rPr lang="en-US" altLang="zh-CN" sz="1400" dirty="0">
                <a:latin typeface="Times New Roman" panose="02020603050405020304" pitchFamily="18" charset="0"/>
                <a:ea typeface="华文宋体" panose="02010600040101010101" pitchFamily="2" charset="-122"/>
                <a:cs typeface="Times New Roman" panose="02020603050405020304" pitchFamily="18" charset="0"/>
              </a:rPr>
              <a:t>Top 3% (9/324, score) and 1% (3/324, chi-square) in SKA Data Challenge 3a (SDC3a, Mar–Oct 2023), among 324 global teams (77 from China).</a:t>
            </a:r>
            <a:endParaRPr lang="zh-CN" altLang="en-US" sz="1400" dirty="0">
              <a:latin typeface="Times New Roman" panose="02020603050405020304" pitchFamily="18" charset="0"/>
              <a:ea typeface="华文宋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5109CB7-7417-4ABC-8985-CBBB5C1FE1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038001"/>
            <a:ext cx="5937314" cy="3184716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06A140A-0F03-4A03-9C0D-30399988AAE8}"/>
              </a:ext>
            </a:extLst>
          </p:cNvPr>
          <p:cNvSpPr/>
          <p:nvPr/>
        </p:nvSpPr>
        <p:spPr>
          <a:xfrm>
            <a:off x="7336564" y="6361841"/>
            <a:ext cx="45323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u="sng" dirty="0"/>
              <a:t>MN, 2025, 543(2): 1092-1119</a:t>
            </a:r>
            <a:r>
              <a:rPr lang="en-US" altLang="zh-CN" sz="1400" dirty="0"/>
              <a:t>;   </a:t>
            </a:r>
            <a:r>
              <a:rPr lang="en-US" altLang="zh-CN" sz="1400" u="sng" dirty="0"/>
              <a:t>APJ, 2025, 990(2): 122</a:t>
            </a:r>
            <a:endParaRPr lang="zh-CN" altLang="en-US" sz="1400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0596735-A270-4622-8CBB-46D30A2FE69A}"/>
                  </a:ext>
                </a:extLst>
              </p:cNvPr>
              <p:cNvSpPr txBox="1"/>
              <p:nvPr/>
            </p:nvSpPr>
            <p:spPr>
              <a:xfrm>
                <a:off x="870593" y="5226582"/>
                <a:ext cx="3544688" cy="10106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zh-CN" sz="2000" b="0" i="1" u="none" strike="noStrike" kern="1200" cap="none" spc="0" normalizeH="0" baseline="0" noProof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𝑅</m:t>
                      </m:r>
                      <m:d>
                        <m:dPr>
                          <m:ctrlPr>
                            <a:rPr kumimoji="0" lang="en-US" altLang="zh-CN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0" lang="en-US" altLang="zh-CN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sSubPr>
                            <m:e>
                              <m:r>
                                <a:rPr kumimoji="0" lang="en-US" altLang="zh-CN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𝑘</m:t>
                              </m:r>
                            </m:e>
                            <m:sub>
                              <m:r>
                                <a:rPr kumimoji="0" lang="en-US" altLang="zh-CN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∥</m:t>
                              </m:r>
                            </m:sub>
                          </m:sSub>
                          <m:r>
                            <a:rPr kumimoji="0" lang="en-US" altLang="zh-CN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, </m:t>
                          </m:r>
                          <m:sSub>
                            <m:sSubPr>
                              <m:ctrlPr>
                                <a:rPr kumimoji="0" lang="en-US" altLang="zh-CN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sSubPr>
                            <m:e>
                              <m:r>
                                <a:rPr kumimoji="0" lang="en-US" altLang="zh-CN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𝑘</m:t>
                              </m:r>
                            </m:e>
                            <m:sub>
                              <m:r>
                                <a:rPr kumimoji="0" lang="en-US" altLang="zh-CN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⊥</m:t>
                              </m:r>
                            </m:sub>
                          </m:sSub>
                        </m:e>
                      </m:d>
                      <m:r>
                        <a:rPr kumimoji="0" lang="en-US" altLang="zh-CN" sz="2000" b="0" i="1" u="none" strike="noStrike" kern="1200" cap="none" spc="0" normalizeH="0" baseline="0" noProof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=|</m:t>
                      </m:r>
                      <m:f>
                        <m:fPr>
                          <m:ctrlPr>
                            <a:rPr kumimoji="0" lang="en-US" altLang="zh-CN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altLang="zh-CN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sSubPr>
                            <m:e>
                              <m:r>
                                <a:rPr kumimoji="0" lang="en-US" altLang="zh-CN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0" lang="en-US" altLang="zh-CN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𝑝𝑟𝑒𝑑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∥</m:t>
                                  </m:r>
                                </m:sub>
                              </m:sSub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, </m:t>
                              </m:r>
                              <m:sSub>
                                <m:sSub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⊥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kumimoji="0" lang="en-US" altLang="zh-CN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sSubPr>
                            <m:e>
                              <m:r>
                                <a:rPr kumimoji="0" lang="en-US" altLang="zh-CN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0" lang="en-US" altLang="zh-CN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𝑡𝑟𝑢𝑡h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∥</m:t>
                                  </m:r>
                                </m:sub>
                              </m:sSub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, </m:t>
                              </m:r>
                              <m:sSub>
                                <m:sSub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⊥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kumimoji="0" lang="en-US" altLang="zh-CN" sz="2000" b="0" i="1" u="none" strike="noStrike" kern="1200" cap="none" spc="0" normalizeH="0" baseline="0" noProof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−1|</m:t>
                      </m:r>
                    </m:oMath>
                  </m:oMathPara>
                </a14:m>
                <a:endParaRPr kumimoji="0" lang="zh-CN" altLang="en-US" sz="20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0596735-A270-4622-8CBB-46D30A2FE6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593" y="5226582"/>
                <a:ext cx="3544688" cy="101066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07370D6-E969-4B1D-A966-32A0D25DD0E1}"/>
                  </a:ext>
                </a:extLst>
              </p:cNvPr>
              <p:cNvSpPr txBox="1"/>
              <p:nvPr/>
            </p:nvSpPr>
            <p:spPr>
              <a:xfrm>
                <a:off x="878970" y="6198207"/>
                <a:ext cx="2529923" cy="4714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altLang="zh-CN" sz="2000" b="0" i="0" u="none" strike="noStrike" kern="1200" cap="none" spc="0" normalizeH="0" baseline="0" noProof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Γ</m:t>
                      </m:r>
                      <m:r>
                        <a:rPr kumimoji="0" lang="en-US" altLang="zh-CN" sz="2000" b="0" i="1" u="none" strike="noStrike" kern="1200" cap="none" spc="0" normalizeH="0" baseline="0" noProof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=</m:t>
                      </m:r>
                      <m:r>
                        <a:rPr kumimoji="0" lang="en-US" altLang="zh-CN" sz="2000" b="0" i="1" u="none" strike="noStrike" kern="1200" cap="none" spc="0" normalizeH="0" baseline="0" noProof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𝑀𝑒𝑎𝑛</m:t>
                      </m:r>
                      <m:r>
                        <a:rPr kumimoji="0" lang="en-US" altLang="zh-CN" sz="2000" b="0" i="1" u="none" strike="noStrike" kern="1200" cap="none" spc="0" normalizeH="0" baseline="0" noProof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{</m:t>
                      </m:r>
                      <m:r>
                        <a:rPr kumimoji="0" lang="en-US" altLang="zh-CN" sz="2000" b="0" i="1" u="none" strike="noStrike" kern="1200" cap="none" spc="0" normalizeH="0" baseline="0" noProof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𝑅</m:t>
                      </m:r>
                      <m:sSub>
                        <m:sSubPr>
                          <m:ctrlPr>
                            <a:rPr kumimoji="0" lang="en-US" altLang="zh-CN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∥</m:t>
                                  </m:r>
                                </m:sub>
                              </m:sSub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, </m:t>
                              </m:r>
                              <m:sSub>
                                <m:sSub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⊥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en-US" altLang="zh-CN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kumimoji="0" lang="zh-CN" altLang="en-US" sz="20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07370D6-E969-4B1D-A966-32A0D25DD0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970" y="6198207"/>
                <a:ext cx="2529923" cy="47141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791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1809B-B65E-DBB9-5C1D-929A7DDE2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963704-C660-F35B-B3F5-4F4CF9D8F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82" y="286870"/>
            <a:ext cx="1245854" cy="424732"/>
          </a:xfr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Content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A42C8C74-4289-D3D8-5088-AC05925ECE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5700-D9AA-4C81-89B9-5AE06E566F73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+mn-ea"/>
                <a:sym typeface="+mn-l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7ECB5E3-46D6-080E-62F5-5C1276B71033}"/>
              </a:ext>
            </a:extLst>
          </p:cNvPr>
          <p:cNvSpPr/>
          <p:nvPr/>
        </p:nvSpPr>
        <p:spPr>
          <a:xfrm>
            <a:off x="1632637" y="1037897"/>
            <a:ext cx="5674951" cy="45195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and Motivation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</a:rPr>
              <a:t>HI Intensity Mapping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</a:rPr>
              <a:t>HI Observation Pipeline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Deep Learning for Foreground Removal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</a:rPr>
              <a:t>Datasets Simulation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</a:rPr>
              <a:t>Unet-3D </a:t>
            </a: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Architecture</a:t>
            </a:r>
            <a:endParaRPr lang="en-US" altLang="zh-CN" sz="1400" dirty="0">
              <a:solidFill>
                <a:schemeClr val="bg2">
                  <a:lumMod val="75000"/>
                </a:schemeClr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PI-</a:t>
            </a:r>
            <a:r>
              <a:rPr lang="en-US" altLang="zh-CN" sz="24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AstroDeconv</a:t>
            </a:r>
            <a:r>
              <a:rPr lang="en-US" altLang="zh-CN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Framework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SDC3a Datasets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PI-</a:t>
            </a:r>
            <a:r>
              <a:rPr lang="en-US" altLang="zh-CN" sz="14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AstroDeconv</a:t>
            </a: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Architecture</a:t>
            </a:r>
            <a:endParaRPr lang="en-US" altLang="zh-CN" sz="1400" dirty="0">
              <a:solidFill>
                <a:schemeClr val="bg2">
                  <a:lumMod val="75000"/>
                </a:schemeClr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Applications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rgbClr val="174A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JWST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rgbClr val="174A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 Extension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17329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9782" y="286870"/>
            <a:ext cx="1245854" cy="424732"/>
          </a:xfr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Content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5700-D9AA-4C81-89B9-5AE06E566F73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+mn-ea"/>
                <a:sym typeface="+mn-l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263874E-470F-4D98-95AF-695EF994AE0F}"/>
              </a:ext>
            </a:extLst>
          </p:cNvPr>
          <p:cNvSpPr/>
          <p:nvPr/>
        </p:nvSpPr>
        <p:spPr>
          <a:xfrm>
            <a:off x="1632637" y="1037897"/>
            <a:ext cx="5674951" cy="45195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and Motivation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/>
              <a:t>HI Intensity Mapping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/>
              <a:t>HI Observation Pipeline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Deep Learning for Foreground Removal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rgbClr val="174A73"/>
                </a:solidFill>
              </a:rPr>
              <a:t>Datasets Simulation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rgbClr val="174A73"/>
                </a:solidFill>
              </a:rPr>
              <a:t>Unet-3D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Architecture</a:t>
            </a:r>
            <a:endParaRPr lang="en-US" altLang="zh-CN" sz="14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PI-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AstroDeconv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Framework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rgbClr val="174A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SDC3a Datasets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rgbClr val="174A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PI-</a:t>
            </a:r>
            <a:r>
              <a:rPr lang="en-US" altLang="zh-CN" sz="1400" dirty="0" err="1">
                <a:solidFill>
                  <a:srgbClr val="174A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AstroDeconv</a:t>
            </a:r>
            <a:r>
              <a:rPr lang="en-US" altLang="zh-CN" sz="1400" dirty="0">
                <a:solidFill>
                  <a:srgbClr val="174A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Architecture</a:t>
            </a:r>
            <a:endParaRPr lang="en-US" altLang="zh-CN" sz="14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Applications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rgbClr val="174A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JWST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rgbClr val="174A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 Extension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18951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D1DE9D6F-08BB-4586-83E1-3FDDBE956A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464630"/>
              </p:ext>
            </p:extLst>
          </p:nvPr>
        </p:nvGraphicFramePr>
        <p:xfrm>
          <a:off x="531470" y="1255758"/>
          <a:ext cx="5801092" cy="377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3906">
                  <a:extLst>
                    <a:ext uri="{9D8B030D-6E8A-4147-A177-3AD203B41FA5}">
                      <a16:colId xmlns:a16="http://schemas.microsoft.com/office/drawing/2014/main" val="2199502200"/>
                    </a:ext>
                  </a:extLst>
                </a:gridCol>
                <a:gridCol w="1217740">
                  <a:extLst>
                    <a:ext uri="{9D8B030D-6E8A-4147-A177-3AD203B41FA5}">
                      <a16:colId xmlns:a16="http://schemas.microsoft.com/office/drawing/2014/main" val="1671421669"/>
                    </a:ext>
                  </a:extLst>
                </a:gridCol>
                <a:gridCol w="3639446">
                  <a:extLst>
                    <a:ext uri="{9D8B030D-6E8A-4147-A177-3AD203B41FA5}">
                      <a16:colId xmlns:a16="http://schemas.microsoft.com/office/drawing/2014/main" val="603193184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174A73"/>
                          </a:solidFill>
                        </a:rPr>
                        <a:t>JWST Datasets</a:t>
                      </a:r>
                      <a:endParaRPr lang="zh-CN" altLang="en-US" dirty="0">
                        <a:solidFill>
                          <a:srgbClr val="174A73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1388479"/>
                  </a:ext>
                </a:extLst>
              </a:tr>
              <a:tr h="370840">
                <a:tc rowSpan="5"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/>
                        <a:t>NIRCam</a:t>
                      </a:r>
                      <a:endParaRPr lang="zh-CN" alt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dirty="0"/>
                        <a:t>SW</a:t>
                      </a:r>
                    </a:p>
                    <a:p>
                      <a:pPr algn="l"/>
                      <a:r>
                        <a:rPr lang="en-US" altLang="zh-CN" sz="900" dirty="0"/>
                        <a:t>(Short Wavelength)</a:t>
                      </a:r>
                      <a:endParaRPr lang="zh-CN" altLang="en-US" sz="9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dirty="0"/>
                        <a:t>0.6–2.3 µm</a:t>
                      </a:r>
                      <a:endParaRPr lang="zh-CN" alt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415112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dirty="0"/>
                        <a:t>Filters</a:t>
                      </a:r>
                      <a:endParaRPr lang="zh-CN" alt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/>
                        <a:t>F070W,</a:t>
                      </a:r>
                      <a:r>
                        <a:rPr lang="zh-CN" altLang="en-US" sz="1200" dirty="0"/>
                        <a:t> </a:t>
                      </a:r>
                      <a:r>
                        <a:rPr lang="en-US" altLang="zh-CN" sz="1200" dirty="0"/>
                        <a:t>F090W,</a:t>
                      </a:r>
                      <a:r>
                        <a:rPr lang="zh-CN" altLang="en-US" sz="1200" dirty="0"/>
                        <a:t> </a:t>
                      </a:r>
                      <a:r>
                        <a:rPr lang="en-US" altLang="zh-CN" sz="1200" dirty="0"/>
                        <a:t>F115W,</a:t>
                      </a:r>
                      <a:r>
                        <a:rPr lang="zh-CN" altLang="en-US" sz="1200" dirty="0"/>
                        <a:t> </a:t>
                      </a:r>
                      <a:r>
                        <a:rPr lang="en-US" altLang="zh-CN" sz="1200" dirty="0">
                          <a:solidFill>
                            <a:srgbClr val="FF0000"/>
                          </a:solidFill>
                        </a:rPr>
                        <a:t>F150W</a:t>
                      </a:r>
                      <a:r>
                        <a:rPr lang="en-US" altLang="zh-CN" sz="1200" dirty="0"/>
                        <a:t>, </a:t>
                      </a:r>
                      <a:r>
                        <a:rPr lang="en-US" altLang="zh-CN" sz="1200" dirty="0">
                          <a:solidFill>
                            <a:srgbClr val="FF0000"/>
                          </a:solidFill>
                        </a:rPr>
                        <a:t>F200W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3439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dirty="0"/>
                        <a:t>LW</a:t>
                      </a:r>
                    </a:p>
                    <a:p>
                      <a:pPr algn="l"/>
                      <a:r>
                        <a:rPr lang="en-US" altLang="zh-CN" sz="900" dirty="0"/>
                        <a:t>(Long Wavelength)</a:t>
                      </a:r>
                      <a:endParaRPr lang="zh-CN" altLang="en-US" sz="9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2.4–5.0 µm</a:t>
                      </a:r>
                      <a:endParaRPr lang="zh-CN" alt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98147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dirty="0"/>
                        <a:t>Filters</a:t>
                      </a:r>
                      <a:endParaRPr lang="zh-CN" alt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>
                          <a:solidFill>
                            <a:srgbClr val="FF0000"/>
                          </a:solidFill>
                        </a:rPr>
                        <a:t>F277W</a:t>
                      </a:r>
                      <a:r>
                        <a:rPr lang="zh-CN" altLang="en-US" sz="1200" dirty="0"/>
                        <a:t>、</a:t>
                      </a:r>
                      <a:r>
                        <a:rPr lang="en-US" altLang="zh-CN" sz="1200" dirty="0"/>
                        <a:t>F356W</a:t>
                      </a:r>
                      <a:r>
                        <a:rPr lang="zh-CN" altLang="en-US" sz="1200" dirty="0"/>
                        <a:t>、</a:t>
                      </a:r>
                      <a:r>
                        <a:rPr lang="en-US" altLang="zh-CN" sz="1200" dirty="0">
                          <a:solidFill>
                            <a:srgbClr val="FF0000"/>
                          </a:solidFill>
                        </a:rPr>
                        <a:t>F444W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941602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2476817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CN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NIRISS </a:t>
                      </a:r>
                      <a:endParaRPr lang="zh-CN" alt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dirty="0"/>
                        <a:t>Wavelength</a:t>
                      </a:r>
                      <a:endParaRPr lang="zh-CN" alt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dirty="0"/>
                        <a:t>0.6–5.0 µm</a:t>
                      </a:r>
                      <a:endParaRPr lang="zh-CN" alt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301084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Broadband  Filters</a:t>
                      </a:r>
                      <a:endParaRPr lang="zh-CN" alt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F090W, F115W, </a:t>
                      </a:r>
                      <a:r>
                        <a:rPr lang="en-US" altLang="zh-CN" sz="12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F150W</a:t>
                      </a:r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altLang="zh-CN" sz="12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F200W</a:t>
                      </a:r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altLang="zh-CN" sz="12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F277W</a:t>
                      </a:r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F356W, </a:t>
                      </a:r>
                      <a:r>
                        <a:rPr lang="en-US" altLang="zh-CN" sz="12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F444W</a:t>
                      </a:r>
                      <a:endParaRPr lang="zh-CN" altLang="en-US" sz="12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292758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CN" alt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Medium-band filters</a:t>
                      </a:r>
                      <a:endParaRPr lang="zh-CN" alt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F140M, F158M, F380M, F430M, F480M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9100140"/>
                  </a:ext>
                </a:extLst>
              </a:tr>
            </a:tbl>
          </a:graphicData>
        </a:graphic>
      </p:graphicFrame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5700-D9AA-4C81-89B9-5AE06E566F73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+mn-ea"/>
                <a:sym typeface="+mn-l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2F1332A-D763-4DC2-9AEE-9C9078127E38}"/>
              </a:ext>
            </a:extLst>
          </p:cNvPr>
          <p:cNvSpPr txBox="1"/>
          <p:nvPr/>
        </p:nvSpPr>
        <p:spPr>
          <a:xfrm>
            <a:off x="998946" y="317782"/>
            <a:ext cx="1484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 JWST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E09B01C2-5A66-40CC-9FCA-49F431800C49}"/>
              </a:ext>
            </a:extLst>
          </p:cNvPr>
          <p:cNvSpPr/>
          <p:nvPr/>
        </p:nvSpPr>
        <p:spPr>
          <a:xfrm rot="2723312">
            <a:off x="281131" y="365654"/>
            <a:ext cx="396000" cy="39559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n>
                <a:solidFill>
                  <a:srgbClr val="FF0000"/>
                </a:solidFill>
              </a:ln>
              <a:noFill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EDD8DD4D-F351-4922-A103-BA4408FBCF04}"/>
              </a:ext>
            </a:extLst>
          </p:cNvPr>
          <p:cNvSpPr/>
          <p:nvPr/>
        </p:nvSpPr>
        <p:spPr>
          <a:xfrm rot="2723312">
            <a:off x="401107" y="358351"/>
            <a:ext cx="396000" cy="395591"/>
          </a:xfrm>
          <a:prstGeom prst="round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ECB2F4C7-D00F-4DCC-984A-09207BCA47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1828" y="5121580"/>
            <a:ext cx="1802457" cy="1620000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E6EEA999-E12B-4E5A-B9CD-85705B65C9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131" y="5121580"/>
            <a:ext cx="3819512" cy="1620000"/>
          </a:xfrm>
          <a:prstGeom prst="rect">
            <a:avLst/>
          </a:prstGeom>
        </p:spPr>
      </p:pic>
      <p:pic>
        <p:nvPicPr>
          <p:cNvPr id="56" name="Picture 4" descr="https://jwst-docs.stsci.edu/files/154689003/154689012/2/1751494126425/NIRCam_PSF_SW_ETCv2.png">
            <a:extLst>
              <a:ext uri="{FF2B5EF4-FFF2-40B4-BE49-F238E27FC236}">
                <a16:creationId xmlns:a16="http://schemas.microsoft.com/office/drawing/2014/main" id="{5C0539A3-F3A9-4AD0-ABCF-4F1B5BB92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006" y="1701580"/>
            <a:ext cx="5059833" cy="50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文本框 48">
            <a:extLst>
              <a:ext uri="{FF2B5EF4-FFF2-40B4-BE49-F238E27FC236}">
                <a16:creationId xmlns:a16="http://schemas.microsoft.com/office/drawing/2014/main" id="{89D47F01-3310-45DE-83A9-CF1D30C56E4D}"/>
              </a:ext>
            </a:extLst>
          </p:cNvPr>
          <p:cNvSpPr txBox="1"/>
          <p:nvPr/>
        </p:nvSpPr>
        <p:spPr>
          <a:xfrm>
            <a:off x="6725006" y="1181416"/>
            <a:ext cx="1306769" cy="41819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JWST PSF: 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8" name="Picture 6" descr="JWST July 11 2022 image">
            <a:extLst>
              <a:ext uri="{FF2B5EF4-FFF2-40B4-BE49-F238E27FC236}">
                <a16:creationId xmlns:a16="http://schemas.microsoft.com/office/drawing/2014/main" id="{6632941C-31BA-4F42-AAC2-14D40C55B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047" y="5481580"/>
            <a:ext cx="1268792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Bright star">
            <a:extLst>
              <a:ext uri="{FF2B5EF4-FFF2-40B4-BE49-F238E27FC236}">
                <a16:creationId xmlns:a16="http://schemas.microsoft.com/office/drawing/2014/main" id="{28F46C84-D7C2-4C50-B5DF-C549BD37D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850" y="5481580"/>
            <a:ext cx="189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63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5700-D9AA-4C81-89B9-5AE06E566F73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+mn-ea"/>
                <a:sym typeface="+mn-l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2F1332A-D763-4DC2-9AEE-9C9078127E38}"/>
              </a:ext>
            </a:extLst>
          </p:cNvPr>
          <p:cNvSpPr txBox="1"/>
          <p:nvPr/>
        </p:nvSpPr>
        <p:spPr>
          <a:xfrm>
            <a:off x="998946" y="317782"/>
            <a:ext cx="1484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 JWST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E09B01C2-5A66-40CC-9FCA-49F431800C49}"/>
              </a:ext>
            </a:extLst>
          </p:cNvPr>
          <p:cNvSpPr/>
          <p:nvPr/>
        </p:nvSpPr>
        <p:spPr>
          <a:xfrm rot="2723312">
            <a:off x="281131" y="365654"/>
            <a:ext cx="396000" cy="39559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n>
                <a:solidFill>
                  <a:srgbClr val="FF0000"/>
                </a:solidFill>
              </a:ln>
              <a:noFill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EDD8DD4D-F351-4922-A103-BA4408FBCF04}"/>
              </a:ext>
            </a:extLst>
          </p:cNvPr>
          <p:cNvSpPr/>
          <p:nvPr/>
        </p:nvSpPr>
        <p:spPr>
          <a:xfrm rot="2723312">
            <a:off x="401107" y="358351"/>
            <a:ext cx="396000" cy="395591"/>
          </a:xfrm>
          <a:prstGeom prst="round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DD875AAA-F071-4FC8-B173-5E5613C58BB1}"/>
              </a:ext>
            </a:extLst>
          </p:cNvPr>
          <p:cNvSpPr txBox="1"/>
          <p:nvPr/>
        </p:nvSpPr>
        <p:spPr>
          <a:xfrm>
            <a:off x="-1" y="1172802"/>
            <a:ext cx="2382383" cy="5695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b="1" dirty="0"/>
              <a:t>WEBB Test Datasets: 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96B699C2-5BAB-400E-B3F3-9CE29C1812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34" y="2002045"/>
            <a:ext cx="5400000" cy="165780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3B1178A-7D7F-4869-A42B-3F5BA9B0C0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8" y="4589135"/>
            <a:ext cx="5400000" cy="1590642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01E18E14-621B-4A04-A63A-A81B81158463}"/>
              </a:ext>
            </a:extLst>
          </p:cNvPr>
          <p:cNvSpPr txBox="1"/>
          <p:nvPr/>
        </p:nvSpPr>
        <p:spPr>
          <a:xfrm>
            <a:off x="5593203" y="1172802"/>
            <a:ext cx="2504212" cy="5695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b="1" dirty="0"/>
              <a:t>Results(SSIM&amp;PSNR): 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505A02B4-0CAC-4460-83C3-35BFBF31BF87}"/>
              </a:ext>
            </a:extLst>
          </p:cNvPr>
          <p:cNvSpPr txBox="1"/>
          <p:nvPr/>
        </p:nvSpPr>
        <p:spPr>
          <a:xfrm>
            <a:off x="-51410" y="3822943"/>
            <a:ext cx="1859805" cy="5695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b="1" dirty="0"/>
              <a:t>Results(Image): 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3A3D6C1C-BBFA-42ED-8BFB-D2E17B4EAE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3809" y="2201726"/>
            <a:ext cx="6368627" cy="3600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AFE885F5-A038-47CE-97CE-898A27F097D6}"/>
              </a:ext>
            </a:extLst>
          </p:cNvPr>
          <p:cNvSpPr/>
          <p:nvPr/>
        </p:nvSpPr>
        <p:spPr>
          <a:xfrm>
            <a:off x="9354378" y="6179777"/>
            <a:ext cx="2108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u="sng" dirty="0"/>
              <a:t>arXiv:2403.01692 </a:t>
            </a:r>
            <a:endParaRPr lang="zh-CN" altLang="en-US" u="sng" dirty="0"/>
          </a:p>
        </p:txBody>
      </p:sp>
    </p:spTree>
    <p:extLst>
      <p:ext uri="{BB962C8B-B14F-4D97-AF65-F5344CB8AC3E}">
        <p14:creationId xmlns:p14="http://schemas.microsoft.com/office/powerpoint/2010/main" val="109569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5700-D9AA-4C81-89B9-5AE06E566F73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+mn-ea"/>
                <a:sym typeface="+mn-l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2F1332A-D763-4DC2-9AEE-9C9078127E38}"/>
              </a:ext>
            </a:extLst>
          </p:cNvPr>
          <p:cNvSpPr txBox="1"/>
          <p:nvPr/>
        </p:nvSpPr>
        <p:spPr>
          <a:xfrm>
            <a:off x="998946" y="317782"/>
            <a:ext cx="3169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4.2 Network Extension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E09B01C2-5A66-40CC-9FCA-49F431800C49}"/>
              </a:ext>
            </a:extLst>
          </p:cNvPr>
          <p:cNvSpPr/>
          <p:nvPr/>
        </p:nvSpPr>
        <p:spPr>
          <a:xfrm rot="2723312">
            <a:off x="281131" y="365654"/>
            <a:ext cx="396000" cy="39559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n>
                <a:solidFill>
                  <a:srgbClr val="FF0000"/>
                </a:solidFill>
              </a:ln>
              <a:noFill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EDD8DD4D-F351-4922-A103-BA4408FBCF04}"/>
              </a:ext>
            </a:extLst>
          </p:cNvPr>
          <p:cNvSpPr/>
          <p:nvPr/>
        </p:nvSpPr>
        <p:spPr>
          <a:xfrm rot="2723312">
            <a:off x="401107" y="358351"/>
            <a:ext cx="396000" cy="395591"/>
          </a:xfrm>
          <a:prstGeom prst="round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7F8EAB23-0417-4079-B769-7DCF900410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39" y="2182140"/>
            <a:ext cx="2793287" cy="19800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BE1089D-9FA5-4AF5-A83B-D0E129E7FF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366" y="4295374"/>
            <a:ext cx="2793288" cy="19800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3F26B20-3872-48A5-BD5B-4B9765D3B2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366" y="2177400"/>
            <a:ext cx="2793287" cy="1980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16D44CE-F6D6-43D7-9E5D-150A48E1D7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38" y="4295374"/>
            <a:ext cx="2793287" cy="1980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7527D465-FDF3-4E18-B94B-86231E4438C4}"/>
              </a:ext>
            </a:extLst>
          </p:cNvPr>
          <p:cNvSpPr/>
          <p:nvPr/>
        </p:nvSpPr>
        <p:spPr>
          <a:xfrm>
            <a:off x="758994" y="1674714"/>
            <a:ext cx="47323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/>
              <a:t>Replaceable with any regression model.</a:t>
            </a:r>
            <a:endParaRPr lang="zh-CN" altLang="en-US" sz="2000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70E0C95-3D90-470F-AAB2-72255C9F322C}"/>
              </a:ext>
            </a:extLst>
          </p:cNvPr>
          <p:cNvSpPr/>
          <p:nvPr/>
        </p:nvSpPr>
        <p:spPr>
          <a:xfrm>
            <a:off x="6891821" y="1674714"/>
            <a:ext cx="38738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Works with partial telescope beams:</a:t>
            </a:r>
            <a:endParaRPr lang="zh-CN" altLang="en-US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47D9092E-73F5-402B-B18F-54F13B134454}"/>
              </a:ext>
            </a:extLst>
          </p:cNvPr>
          <p:cNvSpPr txBox="1"/>
          <p:nvPr/>
        </p:nvSpPr>
        <p:spPr>
          <a:xfrm>
            <a:off x="174970" y="1203450"/>
            <a:ext cx="2313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Different Networks:</a:t>
            </a:r>
            <a:endParaRPr lang="zh-CN" altLang="en-US" b="1" dirty="0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9DD51118-2C85-433D-96E0-AEC1B956EC24}"/>
              </a:ext>
            </a:extLst>
          </p:cNvPr>
          <p:cNvSpPr txBox="1"/>
          <p:nvPr/>
        </p:nvSpPr>
        <p:spPr>
          <a:xfrm>
            <a:off x="5496759" y="1202882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Different Beams:</a:t>
            </a:r>
            <a:endParaRPr lang="zh-CN" altLang="en-US" b="1" dirty="0"/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E7055C3B-853C-478A-BEF5-CF3C1829FC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821" y="2170586"/>
            <a:ext cx="4744400" cy="3600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EA76D34E-3D73-4E5D-8199-14385B33AAE8}"/>
              </a:ext>
            </a:extLst>
          </p:cNvPr>
          <p:cNvSpPr/>
          <p:nvPr/>
        </p:nvSpPr>
        <p:spPr>
          <a:xfrm>
            <a:off x="10653825" y="3094073"/>
            <a:ext cx="143712" cy="4465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C7FBB31-A559-4D04-BF5E-DA7677006572}"/>
              </a:ext>
            </a:extLst>
          </p:cNvPr>
          <p:cNvSpPr txBox="1"/>
          <p:nvPr/>
        </p:nvSpPr>
        <p:spPr>
          <a:xfrm>
            <a:off x="6997775" y="6009847"/>
            <a:ext cx="4622805" cy="78534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EHT, </a:t>
            </a:r>
            <a:r>
              <a:rPr lang="en-US" altLang="zh-CN" sz="1600" dirty="0">
                <a:solidFill>
                  <a:srgbClr val="FF0000"/>
                </a:solidFill>
              </a:rPr>
              <a:t>ALMA </a:t>
            </a: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(CCNU), SDSS(Paris </a:t>
            </a:r>
            <a:r>
              <a:rPr kumimoji="0" lang="en-US" altLang="zh-CN" sz="16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Obsorvatory</a:t>
            </a: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)</a:t>
            </a: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zh-CN" sz="1600" dirty="0"/>
              <a:t>VLA, HST…</a:t>
            </a:r>
          </a:p>
        </p:txBody>
      </p:sp>
    </p:spTree>
    <p:extLst>
      <p:ext uri="{BB962C8B-B14F-4D97-AF65-F5344CB8AC3E}">
        <p14:creationId xmlns:p14="http://schemas.microsoft.com/office/powerpoint/2010/main" val="102166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9782" y="286870"/>
            <a:ext cx="3097323" cy="535531"/>
          </a:xfr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cs typeface="+mn-ea"/>
                <a:sym typeface="+mn-lt"/>
              </a:rPr>
              <a:t>5. Conclusions</a:t>
            </a:r>
            <a:endParaRPr lang="zh-CN" altLang="en-US" sz="3200" dirty="0">
              <a:cs typeface="+mn-ea"/>
              <a:sym typeface="+mn-lt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5700-D9AA-4C81-89B9-5AE06E566F73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+mn-ea"/>
                <a:sym typeface="+mn-l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B34AB64-9FEB-4D85-BC3C-45742769BEEE}"/>
              </a:ext>
            </a:extLst>
          </p:cNvPr>
          <p:cNvSpPr txBox="1"/>
          <p:nvPr/>
        </p:nvSpPr>
        <p:spPr>
          <a:xfrm>
            <a:off x="3996813" y="4998094"/>
            <a:ext cx="4198374" cy="10698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4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Thanks</a:t>
            </a:r>
            <a:r>
              <a:rPr kumimoji="0" lang="zh-CN" altLang="en-US" sz="4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！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8C268F5-5979-31AD-30C2-8AEE2D5CD682}"/>
              </a:ext>
            </a:extLst>
          </p:cNvPr>
          <p:cNvSpPr txBox="1"/>
          <p:nvPr/>
        </p:nvSpPr>
        <p:spPr>
          <a:xfrm>
            <a:off x="1878443" y="1569375"/>
            <a:ext cx="8371293" cy="253402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Build Unet-3D,</a:t>
            </a:r>
            <a:r>
              <a:rPr lang="zh-CN" altLang="en-US" dirty="0"/>
              <a:t> </a:t>
            </a:r>
            <a:r>
              <a:rPr lang="en-US" altLang="zh-CN" dirty="0"/>
              <a:t>for foreground removal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Built PI-</a:t>
            </a:r>
            <a:r>
              <a:rPr lang="en-US" altLang="zh-CN" dirty="0" err="1"/>
              <a:t>AstroDeconv</a:t>
            </a:r>
            <a:r>
              <a:rPr lang="en-US" altLang="zh-CN" dirty="0"/>
              <a:t>, a smart tool that mixes physics </a:t>
            </a:r>
            <a:r>
              <a:rPr lang="en-US" altLang="zh-CN" dirty="0" err="1"/>
              <a:t>informations</a:t>
            </a:r>
            <a:r>
              <a:rPr lang="en-US" altLang="zh-CN" dirty="0"/>
              <a:t> with AI to clean telescope images</a:t>
            </a:r>
            <a:r>
              <a:rPr lang="zh-CN" altLang="en-US" dirty="0"/>
              <a:t>.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It succeeds not just for radio telescopes (SKA) but also for </a:t>
            </a:r>
            <a:r>
              <a:rPr lang="en-US" altLang="zh-CN"/>
              <a:t>other telescopes </a:t>
            </a:r>
            <a:r>
              <a:rPr lang="en-US" altLang="zh-CN" dirty="0"/>
              <a:t>like JWST.</a:t>
            </a:r>
          </a:p>
        </p:txBody>
      </p:sp>
    </p:spTree>
    <p:extLst>
      <p:ext uri="{BB962C8B-B14F-4D97-AF65-F5344CB8AC3E}">
        <p14:creationId xmlns:p14="http://schemas.microsoft.com/office/powerpoint/2010/main" val="215314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EFCF4-A70C-4122-18EB-716330A4D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A44E76-6115-CA61-16FC-8349AB6C1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82" y="286870"/>
            <a:ext cx="1245854" cy="424732"/>
          </a:xfr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Content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5BC0C7C0-2385-CAFE-4DFB-DF2D4A0175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5700-D9AA-4C81-89B9-5AE06E566F73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+mn-ea"/>
                <a:sym typeface="+mn-l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A1BF348-3465-D6ED-1E43-E33AA0A92757}"/>
              </a:ext>
            </a:extLst>
          </p:cNvPr>
          <p:cNvSpPr/>
          <p:nvPr/>
        </p:nvSpPr>
        <p:spPr>
          <a:xfrm>
            <a:off x="1632637" y="1037897"/>
            <a:ext cx="5674951" cy="45195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and Motivation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/>
              <a:t>HI Intensity Mapping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/>
              <a:t>HI Observation Pipeline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Deep Learning for Foreground Removal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</a:rPr>
              <a:t>Datasets Simulation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</a:rPr>
              <a:t>Unet-3D </a:t>
            </a: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Architecture</a:t>
            </a:r>
            <a:endParaRPr lang="en-US" altLang="zh-CN" sz="1400" dirty="0">
              <a:solidFill>
                <a:schemeClr val="bg2">
                  <a:lumMod val="75000"/>
                </a:schemeClr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PI-</a:t>
            </a:r>
            <a:r>
              <a:rPr lang="en-US" altLang="zh-CN" sz="24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AstroDeconv</a:t>
            </a:r>
            <a:r>
              <a:rPr lang="en-US" altLang="zh-CN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Framework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SDC3a Datasets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PI-</a:t>
            </a:r>
            <a:r>
              <a:rPr lang="en-US" altLang="zh-CN" sz="14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AstroDeconv</a:t>
            </a: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Architecture</a:t>
            </a:r>
            <a:endParaRPr lang="en-US" altLang="zh-CN" sz="1400" dirty="0">
              <a:solidFill>
                <a:schemeClr val="bg2">
                  <a:lumMod val="75000"/>
                </a:schemeClr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 Applications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JWST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 Extension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74568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5700-D9AA-4C81-89B9-5AE06E566F73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+mn-ea"/>
                <a:sym typeface="+mn-l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2F1332A-D763-4DC2-9AEE-9C9078127E38}"/>
              </a:ext>
            </a:extLst>
          </p:cNvPr>
          <p:cNvSpPr txBox="1"/>
          <p:nvPr/>
        </p:nvSpPr>
        <p:spPr>
          <a:xfrm>
            <a:off x="998946" y="317782"/>
            <a:ext cx="35205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 HI Intensity Mapping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E09B01C2-5A66-40CC-9FCA-49F431800C49}"/>
              </a:ext>
            </a:extLst>
          </p:cNvPr>
          <p:cNvSpPr/>
          <p:nvPr/>
        </p:nvSpPr>
        <p:spPr>
          <a:xfrm rot="2723312">
            <a:off x="281131" y="365654"/>
            <a:ext cx="396000" cy="39559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n>
                <a:solidFill>
                  <a:srgbClr val="FF0000"/>
                </a:solidFill>
              </a:ln>
              <a:noFill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EDD8DD4D-F351-4922-A103-BA4408FBCF04}"/>
              </a:ext>
            </a:extLst>
          </p:cNvPr>
          <p:cNvSpPr/>
          <p:nvPr/>
        </p:nvSpPr>
        <p:spPr>
          <a:xfrm rot="2723312">
            <a:off x="401107" y="358351"/>
            <a:ext cx="396000" cy="395591"/>
          </a:xfrm>
          <a:prstGeom prst="round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25F9559-377B-85DC-006A-2944988DC1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00" y="1264899"/>
            <a:ext cx="10315599" cy="3163484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5AA95A51-EC6B-4037-B8DC-2173240608DC}"/>
              </a:ext>
            </a:extLst>
          </p:cNvPr>
          <p:cNvGrpSpPr/>
          <p:nvPr/>
        </p:nvGrpSpPr>
        <p:grpSpPr>
          <a:xfrm>
            <a:off x="6657989" y="4705267"/>
            <a:ext cx="4081939" cy="2089787"/>
            <a:chOff x="479131" y="4740816"/>
            <a:chExt cx="4081939" cy="2089787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B3048E7B-32FD-AE00-D266-69F1110359E2}"/>
                </a:ext>
              </a:extLst>
            </p:cNvPr>
            <p:cNvSpPr txBox="1"/>
            <p:nvPr/>
          </p:nvSpPr>
          <p:spPr>
            <a:xfrm>
              <a:off x="479131" y="4740816"/>
              <a:ext cx="220126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-US" altLang="zh-CN" b="0" i="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Hyperfine Structure</a:t>
              </a:r>
              <a:r>
                <a:rPr lang="zh-CN" altLang="en-US" b="0" i="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：</a:t>
              </a:r>
              <a:endPara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B819653A-B87E-4212-A9E2-34C25C091EAF}"/>
                </a:ext>
              </a:extLst>
            </p:cNvPr>
            <p:cNvGrpSpPr/>
            <p:nvPr/>
          </p:nvGrpSpPr>
          <p:grpSpPr>
            <a:xfrm>
              <a:off x="2432703" y="4922712"/>
              <a:ext cx="2128367" cy="1907891"/>
              <a:chOff x="2432703" y="4922712"/>
              <a:chExt cx="2128367" cy="1907891"/>
            </a:xfrm>
          </p:grpSpPr>
          <p:pic>
            <p:nvPicPr>
              <p:cNvPr id="5" name="图片 4">
                <a:extLst>
                  <a:ext uri="{FF2B5EF4-FFF2-40B4-BE49-F238E27FC236}">
                    <a16:creationId xmlns:a16="http://schemas.microsoft.com/office/drawing/2014/main" id="{F031AC80-B121-8F2B-72FB-ABDC72375A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32703" y="4922712"/>
                <a:ext cx="2086759" cy="1907891"/>
              </a:xfrm>
              <a:prstGeom prst="rect">
                <a:avLst/>
              </a:prstGeom>
            </p:spPr>
          </p:pic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4DABEDC-44D1-FEE9-71A3-FDD9F20F0487}"/>
                  </a:ext>
                </a:extLst>
              </p:cNvPr>
              <p:cNvSpPr txBox="1"/>
              <p:nvPr/>
            </p:nvSpPr>
            <p:spPr>
              <a:xfrm rot="19622798">
                <a:off x="4127939" y="6131969"/>
                <a:ext cx="433131" cy="3158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indent="0" algn="ctr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zh-CN" sz="105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E1717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emit</a:t>
                </a:r>
                <a:endParaRPr kumimoji="0" lang="zh-CN" altLang="en-US" sz="1050" i="0" u="none" strike="noStrike" kern="1200" cap="none" spc="0" normalizeH="0" baseline="0" noProof="0" dirty="0">
                  <a:ln>
                    <a:noFill/>
                  </a:ln>
                  <a:solidFill>
                    <a:srgbClr val="FE1717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A14C67B9-323C-78F2-2493-FFAC3CCAFD68}"/>
              </a:ext>
            </a:extLst>
          </p:cNvPr>
          <p:cNvSpPr/>
          <p:nvPr/>
        </p:nvSpPr>
        <p:spPr>
          <a:xfrm>
            <a:off x="599107" y="4569822"/>
            <a:ext cx="5567218" cy="1704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Epoch of Universe:</a:t>
            </a:r>
          </a:p>
          <a:p>
            <a:pPr lvl="1" algn="just" fontAlgn="base">
              <a:lnSpc>
                <a:spcPct val="150000"/>
              </a:lnSpc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Cosmic Dark Ages (30 &lt; z &lt; 1100, 0.38-101 MY)</a:t>
            </a:r>
          </a:p>
          <a:p>
            <a:pPr lvl="1" algn="just" fontAlgn="base">
              <a:lnSpc>
                <a:spcPct val="150000"/>
              </a:lnSpc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Cosmic Dawn (15 &lt; z &lt; 30, 101-272 MY)</a:t>
            </a:r>
          </a:p>
          <a:p>
            <a:pPr lvl="1" algn="just" fontAlgn="base">
              <a:lnSpc>
                <a:spcPct val="150000"/>
              </a:lnSpc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Epoch of Reionization (6 &lt; z &lt; 15, 272 – 941 MY)</a:t>
            </a:r>
          </a:p>
        </p:txBody>
      </p:sp>
    </p:spTree>
    <p:extLst>
      <p:ext uri="{BB962C8B-B14F-4D97-AF65-F5344CB8AC3E}">
        <p14:creationId xmlns:p14="http://schemas.microsoft.com/office/powerpoint/2010/main" val="148231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5700-D9AA-4C81-89B9-5AE06E566F73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+mn-ea"/>
                <a:sym typeface="+mn-l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2F1332A-D763-4DC2-9AEE-9C9078127E38}"/>
              </a:ext>
            </a:extLst>
          </p:cNvPr>
          <p:cNvSpPr txBox="1"/>
          <p:nvPr/>
        </p:nvSpPr>
        <p:spPr>
          <a:xfrm>
            <a:off x="998946" y="317782"/>
            <a:ext cx="38411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 HI Observation Pipeline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E09B01C2-5A66-40CC-9FCA-49F431800C49}"/>
              </a:ext>
            </a:extLst>
          </p:cNvPr>
          <p:cNvSpPr/>
          <p:nvPr/>
        </p:nvSpPr>
        <p:spPr>
          <a:xfrm rot="2723312">
            <a:off x="281131" y="365654"/>
            <a:ext cx="396000" cy="39559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n>
                <a:solidFill>
                  <a:srgbClr val="FF0000"/>
                </a:solidFill>
              </a:ln>
              <a:noFill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EDD8DD4D-F351-4922-A103-BA4408FBCF04}"/>
              </a:ext>
            </a:extLst>
          </p:cNvPr>
          <p:cNvSpPr/>
          <p:nvPr/>
        </p:nvSpPr>
        <p:spPr>
          <a:xfrm rot="2723312">
            <a:off x="401107" y="358351"/>
            <a:ext cx="396000" cy="395591"/>
          </a:xfrm>
          <a:prstGeom prst="round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35AEE0B-05F9-49E2-8923-AC0916EBD4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51" y="1895096"/>
            <a:ext cx="3393274" cy="496290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3E8E38E-6235-4495-B58E-166318472BE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51" t="32394" r="46866" b="40784"/>
          <a:stretch/>
        </p:blipFill>
        <p:spPr>
          <a:xfrm>
            <a:off x="3205305" y="1291323"/>
            <a:ext cx="1339273" cy="848508"/>
          </a:xfrm>
          <a:prstGeom prst="cloud">
            <a:avLst/>
          </a:prstGeom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4685CC36-B093-4E5F-8EB3-AF3820E1F70A}"/>
                  </a:ext>
                </a:extLst>
              </p:cNvPr>
              <p:cNvSpPr txBox="1"/>
              <p:nvPr/>
            </p:nvSpPr>
            <p:spPr>
              <a:xfrm>
                <a:off x="5842131" y="1961506"/>
                <a:ext cx="4977645" cy="45243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/>
                  <a:t>Visibility(V):</a:t>
                </a:r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r>
                  <a:rPr lang="en-US" altLang="zh-CN" dirty="0"/>
                  <a:t>FFT:</a:t>
                </a:r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r>
                  <a:rPr lang="en-US" altLang="zh-CN" dirty="0"/>
                  <a:t>Gridded Visibility Function and DFT,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Dirty Image:</a:t>
                </a:r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r>
                  <a:rPr lang="en-US" altLang="zh-CN" dirty="0"/>
                  <a:t>FFT </a:t>
                </a:r>
                <a14:m>
                  <m:oMath xmlns:m="http://schemas.openxmlformats.org/officeDocument/2006/math">
                    <m:r>
                      <a:rPr lang="en-US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⇋</m:t>
                    </m:r>
                  </m:oMath>
                </a14:m>
                <a:r>
                  <a:rPr lang="en-US" altLang="zh-CN" dirty="0"/>
                  <a:t> Convolution :</a:t>
                </a:r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altLang="zh-CN" dirty="0"/>
                  <a:t> is real image,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</m:oMath>
                </a14:m>
                <a:r>
                  <a:rPr lang="en-US" altLang="zh-CN" dirty="0"/>
                  <a:t> is the dirty beam (PSF):</a:t>
                </a: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4685CC36-B093-4E5F-8EB3-AF3820E1F7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131" y="1961506"/>
                <a:ext cx="4977645" cy="4524315"/>
              </a:xfrm>
              <a:prstGeom prst="rect">
                <a:avLst/>
              </a:prstGeom>
              <a:blipFill>
                <a:blip r:embed="rId5"/>
                <a:stretch>
                  <a:fillRect l="-979" t="-809" r="-3917" b="-12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87023738-9C35-43A0-A09A-0F69206BB403}"/>
                  </a:ext>
                </a:extLst>
              </p:cNvPr>
              <p:cNvSpPr txBox="1"/>
              <p:nvPr/>
            </p:nvSpPr>
            <p:spPr>
              <a:xfrm>
                <a:off x="6521669" y="2367693"/>
                <a:ext cx="4787785" cy="5975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nary>
                            <m:nary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  <m:d>
                                <m:d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𝑑𝑥𝑑𝑦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altLang="zh-CN" b="0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87023738-9C35-43A0-A09A-0F69206BB4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1669" y="2367693"/>
                <a:ext cx="4787785" cy="5975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E098B580-8D07-49F9-B818-B513F763B952}"/>
                  </a:ext>
                </a:extLst>
              </p:cNvPr>
              <p:cNvSpPr txBox="1"/>
              <p:nvPr/>
            </p:nvSpPr>
            <p:spPr>
              <a:xfrm>
                <a:off x="6503197" y="3386789"/>
                <a:ext cx="5493940" cy="5975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d>
                            <m:d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</m:e>
                          </m:d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nary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E098B580-8D07-49F9-B818-B513F763B9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3197" y="3386789"/>
                <a:ext cx="5493940" cy="5975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FC7C6A66-848A-4233-B70C-72009ACCBA41}"/>
                  </a:ext>
                </a:extLst>
              </p:cNvPr>
              <p:cNvSpPr txBox="1"/>
              <p:nvPr/>
            </p:nvSpPr>
            <p:spPr>
              <a:xfrm>
                <a:off x="6736114" y="4491405"/>
                <a:ext cx="4664995" cy="6721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d>
                            <m:d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altLang="zh-CN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FC7C6A66-848A-4233-B70C-72009ACCBA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6114" y="4491405"/>
                <a:ext cx="4664995" cy="67217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CBCA233F-E05E-49F8-AE96-B05364399CFD}"/>
                  </a:ext>
                </a:extLst>
              </p:cNvPr>
              <p:cNvSpPr txBox="1"/>
              <p:nvPr/>
            </p:nvSpPr>
            <p:spPr>
              <a:xfrm>
                <a:off x="6751173" y="5670594"/>
                <a:ext cx="290618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altLang="zh-CN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sub>
                      </m:sSub>
                      <m:d>
                        <m:dPr>
                          <m:ctrlPr>
                            <a:rPr lang="en-US" altLang="zh-CN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altLang="zh-CN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CN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n-US" altLang="zh-CN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en-US" altLang="zh-CN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sub>
                      </m:sSub>
                      <m:d>
                        <m:dPr>
                          <m:ctrlPr>
                            <a:rPr lang="en-US" altLang="zh-CN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altLang="zh-CN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CN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n-US" altLang="zh-CN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⨂</m:t>
                      </m:r>
                      <m:r>
                        <a:rPr lang="en-US" altLang="zh-CN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𝑰</m:t>
                      </m:r>
                      <m:r>
                        <a:rPr lang="en-US" altLang="zh-CN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′(</m:t>
                      </m:r>
                      <m:r>
                        <a:rPr lang="en-US" altLang="zh-CN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altLang="zh-CN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en-US" altLang="zh-CN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</m:t>
                      </m:r>
                      <m:r>
                        <a:rPr lang="en-US" altLang="zh-CN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b="1" dirty="0">
                  <a:solidFill>
                    <a:srgbClr val="C0000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CBCA233F-E05E-49F8-AE96-B05364399C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1173" y="5670594"/>
                <a:ext cx="2906180" cy="276999"/>
              </a:xfrm>
              <a:prstGeom prst="rect">
                <a:avLst/>
              </a:prstGeom>
              <a:blipFill>
                <a:blip r:embed="rId9"/>
                <a:stretch>
                  <a:fillRect l="-1258" t="-2174" r="-2306" b="-347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文本框 18">
            <a:extLst>
              <a:ext uri="{FF2B5EF4-FFF2-40B4-BE49-F238E27FC236}">
                <a16:creationId xmlns:a16="http://schemas.microsoft.com/office/drawing/2014/main" id="{0ACC6EBF-7B4D-4105-A703-DCE65FDA6B50}"/>
              </a:ext>
            </a:extLst>
          </p:cNvPr>
          <p:cNvSpPr txBox="1"/>
          <p:nvPr/>
        </p:nvSpPr>
        <p:spPr>
          <a:xfrm>
            <a:off x="89406" y="1082228"/>
            <a:ext cx="2607893" cy="41819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Interferometer diagram: </a:t>
            </a:r>
            <a:endParaRPr kumimoji="0" lang="zh-CN" alt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460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5700-D9AA-4C81-89B9-5AE06E566F73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+mn-ea"/>
                <a:sym typeface="+mn-l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2F1332A-D763-4DC2-9AEE-9C9078127E38}"/>
              </a:ext>
            </a:extLst>
          </p:cNvPr>
          <p:cNvSpPr txBox="1"/>
          <p:nvPr/>
        </p:nvSpPr>
        <p:spPr>
          <a:xfrm>
            <a:off x="998946" y="317782"/>
            <a:ext cx="38411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 HI Observation Pipeline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E09B01C2-5A66-40CC-9FCA-49F431800C49}"/>
              </a:ext>
            </a:extLst>
          </p:cNvPr>
          <p:cNvSpPr/>
          <p:nvPr/>
        </p:nvSpPr>
        <p:spPr>
          <a:xfrm rot="2723312">
            <a:off x="281131" y="365654"/>
            <a:ext cx="396000" cy="39559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n>
                <a:solidFill>
                  <a:srgbClr val="FF0000"/>
                </a:solidFill>
              </a:ln>
              <a:noFill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EDD8DD4D-F351-4922-A103-BA4408FBCF04}"/>
              </a:ext>
            </a:extLst>
          </p:cNvPr>
          <p:cNvSpPr/>
          <p:nvPr/>
        </p:nvSpPr>
        <p:spPr>
          <a:xfrm rot="2723312">
            <a:off x="401107" y="358351"/>
            <a:ext cx="396000" cy="395591"/>
          </a:xfrm>
          <a:prstGeom prst="round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749507E5-827E-46FA-BB95-729FDD00D9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87" y="1589207"/>
            <a:ext cx="5424292" cy="1786718"/>
          </a:xfrm>
          <a:prstGeom prst="rect">
            <a:avLst/>
          </a:prstGeom>
        </p:spPr>
      </p:pic>
      <p:grpSp>
        <p:nvGrpSpPr>
          <p:cNvPr id="19" name="组合 18">
            <a:extLst>
              <a:ext uri="{FF2B5EF4-FFF2-40B4-BE49-F238E27FC236}">
                <a16:creationId xmlns:a16="http://schemas.microsoft.com/office/drawing/2014/main" id="{245E2DA4-99A5-4957-965D-E16C506152B7}"/>
              </a:ext>
            </a:extLst>
          </p:cNvPr>
          <p:cNvGrpSpPr/>
          <p:nvPr/>
        </p:nvGrpSpPr>
        <p:grpSpPr>
          <a:xfrm>
            <a:off x="131418" y="3496760"/>
            <a:ext cx="5964582" cy="1471123"/>
            <a:chOff x="6071548" y="1252981"/>
            <a:chExt cx="5964582" cy="147112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B901E833-4AAA-4E91-8963-BEF8070303EF}"/>
                    </a:ext>
                  </a:extLst>
                </p:cNvPr>
                <p:cNvSpPr txBox="1"/>
                <p:nvPr/>
              </p:nvSpPr>
              <p:spPr>
                <a:xfrm>
                  <a:off x="6071548" y="1252981"/>
                  <a:ext cx="5964582" cy="46589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zh-CN" sz="2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lang="en-US" altLang="zh-CN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en-US" altLang="zh-CN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CN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  <m:r>
                          <a:rPr lang="en-US" altLang="zh-CN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groupChr>
                          <m:groupChrPr>
                            <m:chr m:val="→"/>
                            <m:vertJc m:val="bot"/>
                            <m:ctrlPr>
                              <a:rPr lang="en-US" altLang="zh-CN" sz="20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m:rPr>
                                <m:nor/>
                              </m:rPr>
                              <a:rPr lang="en-US" altLang="zh-CN" sz="2000" b="0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FFT</m:t>
                            </m:r>
                          </m:e>
                        </m:groupChr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Dirty</m:t>
                        </m:r>
                        <m:r>
                          <a:rPr lang="en-US" altLang="zh-CN" sz="2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Image</m:t>
                        </m:r>
                        <m:r>
                          <a:rPr lang="en-US" altLang="zh-CN" sz="2000" b="0" i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Dirty</m:t>
                        </m:r>
                        <m:r>
                          <a:rPr lang="en-US" altLang="zh-CN" sz="2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Beam</m:t>
                        </m:r>
                        <m:r>
                          <a:rPr lang="en-US" altLang="zh-CN" sz="2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  ⨂   </m:t>
                        </m:r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Real</m:t>
                        </m:r>
                        <m:r>
                          <a:rPr lang="en-US" altLang="zh-CN" sz="2000" b="0" i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Image</m:t>
                        </m:r>
                      </m:oMath>
                    </m:oMathPara>
                  </a14:m>
                  <a:endParaRPr lang="zh-CN" altLang="en-US" sz="2000" dirty="0"/>
                </a:p>
              </p:txBody>
            </p:sp>
          </mc:Choice>
          <mc:Fallback xmlns=""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B901E833-4AAA-4E91-8963-BEF8070303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71548" y="1252981"/>
                  <a:ext cx="5964582" cy="46589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44A0E933-29AB-46B0-8ABB-45603D0EB64C}"/>
                    </a:ext>
                  </a:extLst>
                </p:cNvPr>
                <p:cNvSpPr txBox="1"/>
                <p:nvPr/>
              </p:nvSpPr>
              <p:spPr>
                <a:xfrm>
                  <a:off x="7645530" y="2416327"/>
                  <a:ext cx="4376005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zh-CN" sz="20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Clean</m:t>
                        </m:r>
                        <m:r>
                          <a:rPr lang="en-US" altLang="zh-CN" sz="20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0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Image</m:t>
                        </m:r>
                        <m:r>
                          <a:rPr lang="en-US" altLang="zh-CN" sz="2000" b="0" i="0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Clean</m:t>
                        </m:r>
                        <m:r>
                          <a:rPr lang="en-US" altLang="zh-CN" sz="2000" b="0" i="0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Beam</m:t>
                        </m:r>
                        <m:r>
                          <a:rPr lang="en-US" altLang="zh-CN" sz="2000" b="0" i="0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⨂</m:t>
                        </m:r>
                        <m:r>
                          <a:rPr lang="en-US" altLang="zh-CN" sz="2000" b="0" i="0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Model</m:t>
                        </m:r>
                        <m:r>
                          <a:rPr lang="en-US" altLang="zh-CN" sz="2000" b="0" i="0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</m:oMath>
                    </m:oMathPara>
                  </a14:m>
                  <a:endParaRPr lang="zh-CN" altLang="en-US" sz="2000" dirty="0">
                    <a:solidFill>
                      <a:srgbClr val="00B0F0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7F8BB082-284A-48A9-8960-10D3D47E4C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45530" y="2416327"/>
                  <a:ext cx="4376005" cy="307777"/>
                </a:xfrm>
                <a:prstGeom prst="rect">
                  <a:avLst/>
                </a:prstGeom>
                <a:blipFill>
                  <a:blip r:embed="rId5"/>
                  <a:stretch>
                    <a:fillRect l="-836" b="-34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直接箭头连接符 21">
              <a:extLst>
                <a:ext uri="{FF2B5EF4-FFF2-40B4-BE49-F238E27FC236}">
                  <a16:creationId xmlns:a16="http://schemas.microsoft.com/office/drawing/2014/main" id="{D118E8CC-F4A9-467C-BD4D-DCA05DBDEA3F}"/>
                </a:ext>
              </a:extLst>
            </p:cNvPr>
            <p:cNvCxnSpPr>
              <a:cxnSpLocks/>
            </p:cNvCxnSpPr>
            <p:nvPr/>
          </p:nvCxnSpPr>
          <p:spPr>
            <a:xfrm>
              <a:off x="9833533" y="1743682"/>
              <a:ext cx="0" cy="720000"/>
            </a:xfrm>
            <a:prstGeom prst="straightConnector1">
              <a:avLst/>
            </a:prstGeom>
            <a:ln w="5715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箭头连接符 22">
              <a:extLst>
                <a:ext uri="{FF2B5EF4-FFF2-40B4-BE49-F238E27FC236}">
                  <a16:creationId xmlns:a16="http://schemas.microsoft.com/office/drawing/2014/main" id="{9780B901-D7AC-47D5-B2B5-D03ACA9D1A1E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321" y="1743682"/>
              <a:ext cx="0" cy="720000"/>
            </a:xfrm>
            <a:prstGeom prst="straightConnector1">
              <a:avLst/>
            </a:prstGeom>
            <a:ln w="5715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90BC4801-C70A-472D-8D5E-04ACB1B13C21}"/>
              </a:ext>
            </a:extLst>
          </p:cNvPr>
          <p:cNvSpPr txBox="1"/>
          <p:nvPr/>
        </p:nvSpPr>
        <p:spPr>
          <a:xfrm>
            <a:off x="170687" y="1069479"/>
            <a:ext cx="2595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Formula(traditional)</a:t>
            </a:r>
            <a:r>
              <a:rPr lang="zh-CN" altLang="en-US" b="1" dirty="0"/>
              <a:t>：</a:t>
            </a: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61BC30E0-E5C2-4FDC-8F21-A7E98E5919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659" y="4994932"/>
            <a:ext cx="1955638" cy="79200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0874C0D8-9FD0-4886-9E35-875B914D6D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6207" y="1430967"/>
            <a:ext cx="1955638" cy="792000"/>
          </a:xfrm>
          <a:prstGeom prst="rect">
            <a:avLst/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3356B12D-C251-44B3-9109-021A75D89E1E}"/>
              </a:ext>
            </a:extLst>
          </p:cNvPr>
          <p:cNvSpPr/>
          <p:nvPr/>
        </p:nvSpPr>
        <p:spPr>
          <a:xfrm>
            <a:off x="424103" y="5801234"/>
            <a:ext cx="58535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1200">
                <a:solidFill>
                  <a:srgbClr val="000000"/>
                </a:solidFill>
                <a:latin typeface="Roboto Mono"/>
              </a:rPr>
              <a:t>wsclean -reorder -use-wgridder -parallel-gridding 10 </a:t>
            </a:r>
            <a:r>
              <a:rPr lang="en-US" altLang="zh-CN" sz="1200" b="1" u="sng">
                <a:solidFill>
                  <a:srgbClr val="FF0000"/>
                </a:solidFill>
                <a:latin typeface="Roboto Mono"/>
              </a:rPr>
              <a:t>-weight natural </a:t>
            </a:r>
            <a:r>
              <a:rPr lang="en-US" altLang="zh-CN" sz="1200">
                <a:solidFill>
                  <a:srgbClr val="000000"/>
                </a:solidFill>
                <a:latin typeface="Roboto Mono"/>
              </a:rPr>
              <a:t>-oversampling 4095 -kernel-size 15 -nwlayers 1000 -grid-mode kb -taper-edge 100 -padding 2 -name out_name -size 2048 2048 -scale 16asec </a:t>
            </a:r>
            <a:r>
              <a:rPr lang="en-US" altLang="zh-CN" sz="1200" b="1" u="sng">
                <a:solidFill>
                  <a:srgbClr val="FF0000"/>
                </a:solidFill>
                <a:latin typeface="Roboto Mono"/>
              </a:rPr>
              <a:t>-niter 0 </a:t>
            </a:r>
            <a:r>
              <a:rPr lang="en-US" altLang="zh-CN" sz="1200">
                <a:solidFill>
                  <a:srgbClr val="000000"/>
                </a:solidFill>
                <a:latin typeface="Roboto Mono"/>
              </a:rPr>
              <a:t>-pol xx -make-psf in_ms</a:t>
            </a:r>
            <a:endParaRPr lang="en-US" altLang="zh-CN" sz="1200" dirty="0">
              <a:solidFill>
                <a:srgbClr val="000000"/>
              </a:solidFill>
              <a:latin typeface="Roboto Mono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BF1A3CDB-6F03-4201-B675-36E588202E21}"/>
              </a:ext>
            </a:extLst>
          </p:cNvPr>
          <p:cNvSpPr/>
          <p:nvPr/>
        </p:nvSpPr>
        <p:spPr>
          <a:xfrm>
            <a:off x="6156207" y="2222967"/>
            <a:ext cx="59930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dirty="0">
                <a:solidFill>
                  <a:srgbClr val="000000"/>
                </a:solidFill>
                <a:latin typeface="Roboto Mono"/>
              </a:rPr>
              <a:t>tclean(vis=</a:t>
            </a:r>
            <a:r>
              <a:rPr lang="en-US" altLang="zh-CN" sz="1200" dirty="0">
                <a:solidFill>
                  <a:srgbClr val="000000"/>
                </a:solidFill>
                <a:latin typeface="Roboto Mono"/>
              </a:rPr>
              <a:t>‘xx</a:t>
            </a:r>
            <a:r>
              <a:rPr lang="zh-CN" altLang="en-US" sz="1200" dirty="0">
                <a:solidFill>
                  <a:srgbClr val="000000"/>
                </a:solidFill>
                <a:latin typeface="Roboto Mono"/>
              </a:rPr>
              <a:t>.ms</a:t>
            </a:r>
            <a:r>
              <a:rPr lang="en-US" altLang="zh-CN" sz="1200" dirty="0">
                <a:solidFill>
                  <a:srgbClr val="000000"/>
                </a:solidFill>
                <a:latin typeface="Roboto Mono"/>
              </a:rPr>
              <a:t>’</a:t>
            </a:r>
            <a:r>
              <a:rPr lang="zh-CN" altLang="en-US" sz="1200" dirty="0">
                <a:solidFill>
                  <a:srgbClr val="000000"/>
                </a:solidFill>
                <a:latin typeface="Roboto Mono"/>
              </a:rPr>
              <a:t>, imagename=</a:t>
            </a:r>
            <a:r>
              <a:rPr lang="en-US" altLang="zh-CN" sz="1200" dirty="0">
                <a:solidFill>
                  <a:srgbClr val="000000"/>
                </a:solidFill>
                <a:latin typeface="Roboto Mono"/>
              </a:rPr>
              <a:t>‘SNR</a:t>
            </a:r>
            <a:r>
              <a:rPr lang="zh-CN" altLang="en-US" sz="1200" dirty="0">
                <a:solidFill>
                  <a:srgbClr val="000000"/>
                </a:solidFill>
                <a:latin typeface="Roboto Mono"/>
              </a:rPr>
              <a:t>.MultiScale</a:t>
            </a:r>
            <a:r>
              <a:rPr lang="en-US" altLang="zh-CN" sz="1200" dirty="0">
                <a:solidFill>
                  <a:srgbClr val="000000"/>
                </a:solidFill>
                <a:latin typeface="Roboto Mono"/>
              </a:rPr>
              <a:t>’</a:t>
            </a:r>
            <a:r>
              <a:rPr lang="zh-CN" altLang="en-US" sz="1200" dirty="0">
                <a:solidFill>
                  <a:srgbClr val="000000"/>
                </a:solidFill>
                <a:latin typeface="Roboto Mono"/>
              </a:rPr>
              <a:t>, deconvolver=</a:t>
            </a:r>
            <a:r>
              <a:rPr lang="en-US" altLang="zh-CN" sz="1200" dirty="0">
                <a:solidFill>
                  <a:srgbClr val="000000"/>
                </a:solidFill>
                <a:latin typeface="Roboto Mono"/>
              </a:rPr>
              <a:t>‘</a:t>
            </a:r>
            <a:r>
              <a:rPr lang="zh-CN" altLang="en-US" sz="1200" dirty="0">
                <a:solidFill>
                  <a:srgbClr val="000000"/>
                </a:solidFill>
                <a:latin typeface="Roboto Mono"/>
              </a:rPr>
              <a:t>multiscale</a:t>
            </a:r>
            <a:r>
              <a:rPr lang="en-US" altLang="zh-CN" sz="1200" dirty="0">
                <a:solidFill>
                  <a:srgbClr val="000000"/>
                </a:solidFill>
                <a:latin typeface="Roboto Mono"/>
              </a:rPr>
              <a:t>’</a:t>
            </a:r>
            <a:r>
              <a:rPr lang="zh-CN" altLang="en-US" sz="1200" dirty="0">
                <a:solidFill>
                  <a:srgbClr val="000000"/>
                </a:solidFill>
                <a:latin typeface="Roboto Mono"/>
              </a:rPr>
              <a:t>, scales=[0,6,10,30,60], smallscalebias=0.9, imsize=</a:t>
            </a:r>
            <a:r>
              <a:rPr lang="en-US" altLang="zh-CN" sz="1200" dirty="0">
                <a:solidFill>
                  <a:srgbClr val="000000"/>
                </a:solidFill>
                <a:latin typeface="Roboto Mono"/>
              </a:rPr>
              <a:t>4095</a:t>
            </a:r>
            <a:r>
              <a:rPr lang="zh-CN" altLang="en-US" sz="1200" dirty="0">
                <a:solidFill>
                  <a:srgbClr val="000000"/>
                </a:solidFill>
                <a:latin typeface="Roboto Mono"/>
              </a:rPr>
              <a:t>, cell=</a:t>
            </a:r>
            <a:r>
              <a:rPr lang="en-US" altLang="zh-CN" sz="1200" dirty="0">
                <a:solidFill>
                  <a:srgbClr val="000000"/>
                </a:solidFill>
                <a:latin typeface="Roboto Mono"/>
              </a:rPr>
              <a:t>‘16</a:t>
            </a:r>
            <a:r>
              <a:rPr lang="zh-CN" altLang="en-US" sz="1200" dirty="0">
                <a:solidFill>
                  <a:srgbClr val="000000"/>
                </a:solidFill>
                <a:latin typeface="Roboto Mono"/>
              </a:rPr>
              <a:t>arcsec', pblimit=-0.01, </a:t>
            </a:r>
            <a:r>
              <a:rPr lang="zh-CN" altLang="en-US" sz="1200" dirty="0">
                <a:solidFill>
                  <a:srgbClr val="FF0000"/>
                </a:solidFill>
                <a:latin typeface="Roboto Mono"/>
              </a:rPr>
              <a:t>niter=1000</a:t>
            </a:r>
            <a:r>
              <a:rPr lang="zh-CN" altLang="en-US" sz="1200" dirty="0">
                <a:solidFill>
                  <a:srgbClr val="000000"/>
                </a:solidFill>
                <a:latin typeface="Roboto Mono"/>
              </a:rPr>
              <a:t>,weighting='briggs', stokes=</a:t>
            </a:r>
            <a:r>
              <a:rPr lang="en-US" altLang="zh-CN" sz="1200" dirty="0">
                <a:solidFill>
                  <a:srgbClr val="000000"/>
                </a:solidFill>
                <a:latin typeface="Roboto Mono"/>
              </a:rPr>
              <a:t>‘</a:t>
            </a:r>
            <a:r>
              <a:rPr lang="zh-CN" altLang="en-US" sz="1200" dirty="0">
                <a:solidFill>
                  <a:srgbClr val="000000"/>
                </a:solidFill>
                <a:latin typeface="Roboto Mono"/>
              </a:rPr>
              <a:t>I</a:t>
            </a:r>
            <a:r>
              <a:rPr lang="en-US" altLang="zh-CN" sz="1200" dirty="0">
                <a:solidFill>
                  <a:srgbClr val="000000"/>
                </a:solidFill>
                <a:latin typeface="Roboto Mono"/>
              </a:rPr>
              <a:t>’</a:t>
            </a:r>
            <a:r>
              <a:rPr lang="zh-CN" altLang="en-US" sz="1200" dirty="0">
                <a:solidFill>
                  <a:srgbClr val="000000"/>
                </a:solidFill>
                <a:latin typeface="Roboto Mono"/>
              </a:rPr>
              <a:t>, robust=0.0, interactive=False, threshold='0.12mJy', savemodel='modelcolumn')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7AC4ED6-D63F-4483-90E2-D5DF4739854F}"/>
              </a:ext>
            </a:extLst>
          </p:cNvPr>
          <p:cNvSpPr txBox="1"/>
          <p:nvPr/>
        </p:nvSpPr>
        <p:spPr>
          <a:xfrm>
            <a:off x="8111845" y="6126643"/>
            <a:ext cx="2182650" cy="49962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Deep Learning?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0000"/>
                  <a:lumOff val="4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7DA30C5F-7093-E56E-3C67-08835D4B427D}"/>
                  </a:ext>
                </a:extLst>
              </p:cNvPr>
              <p:cNvSpPr txBox="1"/>
              <p:nvPr/>
            </p:nvSpPr>
            <p:spPr>
              <a:xfrm>
                <a:off x="6156208" y="3336871"/>
                <a:ext cx="5993064" cy="24406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lvl="1">
                  <a:lnSpc>
                    <a:spcPct val="200000"/>
                  </a:lnSpc>
                </a:pPr>
                <a:r>
                  <a:rPr lang="en-US" altLang="zh-CN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Challenges:</a:t>
                </a:r>
              </a:p>
              <a:p>
                <a:pPr lvl="1">
                  <a:lnSpc>
                    <a:spcPct val="200000"/>
                  </a:lnSpc>
                </a:pPr>
                <a:r>
                  <a:rPr lang="en-US" altLang="zh-CN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Computing Power :</a:t>
                </a:r>
              </a:p>
              <a:p>
                <a:pPr lvl="2"/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1. Need to test different niter values;</a:t>
                </a:r>
              </a:p>
              <a:p>
                <a:pPr lvl="2"/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2. Large niter → high CPU, memory, and time cost.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altLang="zh-CN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Noise</a:t>
                </a: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:</a:t>
                </a:r>
              </a:p>
              <a:p>
                <a:pPr marL="1257300" lvl="2" indent="-342900">
                  <a:buFont typeface="+mj-lt"/>
                  <a:buAutoNum type="arabicPeriod"/>
                </a:pPr>
                <a:r>
                  <a:rPr lang="en-US" altLang="zh-CN" sz="1600" dirty="0">
                    <a:solidFill>
                      <a:srgbClr val="174A7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Foregrounds,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i="1">
                            <a:solidFill>
                              <a:srgbClr val="174A73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b="0" i="1">
                            <a:solidFill>
                              <a:srgbClr val="174A73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1600" b="0" i="1">
                            <a:solidFill>
                              <a:srgbClr val="174A73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altLang="zh-CN" sz="1600" b="0" i="1">
                        <a:solidFill>
                          <a:srgbClr val="174A73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CN" sz="1600" i="1">
                            <a:solidFill>
                              <a:srgbClr val="174A73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b="0" i="1">
                            <a:solidFill>
                              <a:srgbClr val="174A73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1600" b="0" i="1">
                            <a:solidFill>
                              <a:srgbClr val="174A73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US" altLang="zh-CN" sz="1600" b="0" i="1" smtClean="0">
                        <a:solidFill>
                          <a:srgbClr val="174A73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altLang="zh-CN" sz="1600" dirty="0">
                  <a:solidFill>
                    <a:srgbClr val="174A7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1257300" lvl="2" indent="-342900">
                  <a:buFont typeface="+mj-lt"/>
                  <a:buAutoNum type="arabicPeriod"/>
                </a:pPr>
                <a:r>
                  <a:rPr lang="en-US" altLang="zh-CN" sz="1600" dirty="0">
                    <a:solidFill>
                      <a:srgbClr val="174A7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Beam Effect.</a:t>
                </a: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7DA30C5F-7093-E56E-3C67-08835D4B42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208" y="3336871"/>
                <a:ext cx="5993064" cy="2440668"/>
              </a:xfrm>
              <a:prstGeom prst="rect">
                <a:avLst/>
              </a:prstGeom>
              <a:blipFill>
                <a:blip r:embed="rId8"/>
                <a:stretch>
                  <a:fillRect l="-610" r="-712" b="-27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297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5FAFE-3A1B-288A-1FC7-CDA8ABE76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4E9BCB7-2E25-04A5-D334-7C5BA57A9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82" y="286870"/>
            <a:ext cx="1245854" cy="424732"/>
          </a:xfr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Content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3E7E818-D968-FE7A-4FC6-D86C19A84A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5700-D9AA-4C81-89B9-5AE06E566F73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+mn-ea"/>
                <a:sym typeface="+mn-l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C029B6D-644F-A651-B609-C7FB35840C9E}"/>
              </a:ext>
            </a:extLst>
          </p:cNvPr>
          <p:cNvSpPr/>
          <p:nvPr/>
        </p:nvSpPr>
        <p:spPr>
          <a:xfrm>
            <a:off x="1632637" y="1037897"/>
            <a:ext cx="5674951" cy="45195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and Motivation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</a:rPr>
              <a:t>HI Intensity Mapping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</a:rPr>
              <a:t>HI Observation Pipeline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Deep Learning for Foreground Removal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rgbClr val="174A73"/>
                </a:solidFill>
              </a:rPr>
              <a:t>Datasets Simulation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rgbClr val="174A73"/>
                </a:solidFill>
              </a:rPr>
              <a:t>Unet-3D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Architecture</a:t>
            </a:r>
            <a:endParaRPr lang="en-US" altLang="zh-CN" sz="14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PI-</a:t>
            </a:r>
            <a:r>
              <a:rPr lang="en-US" altLang="zh-CN" sz="24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AstroDeconv</a:t>
            </a:r>
            <a:r>
              <a:rPr lang="en-US" altLang="zh-CN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Framework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SDC3a Datasets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PI-</a:t>
            </a:r>
            <a:r>
              <a:rPr lang="en-US" altLang="zh-CN" sz="14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AstroDeconv</a:t>
            </a: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Architecture</a:t>
            </a:r>
            <a:endParaRPr lang="en-US" altLang="zh-CN" sz="1400" dirty="0">
              <a:solidFill>
                <a:schemeClr val="bg2">
                  <a:lumMod val="75000"/>
                </a:schemeClr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 Applications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JWST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 Extension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90359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7E85E-F388-282C-2732-2D1440BBD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2970A8E-6996-3C54-ABB0-BB4460ADF3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732" y="1840136"/>
            <a:ext cx="3264000" cy="1980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AF45BE1-934E-97EA-A88A-D35F2A8843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045" y="4396455"/>
            <a:ext cx="3264000" cy="198000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66DEAAA3-17C0-4618-151B-A20D39206D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8" y="4372103"/>
            <a:ext cx="3264001" cy="1980000"/>
          </a:xfrm>
          <a:prstGeom prst="rect">
            <a:avLst/>
          </a:prstGeom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FA411AEE-9A28-1943-6FBC-96816F68F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5700-D9AA-4C81-89B9-5AE06E566F73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+mn-ea"/>
                <a:sym typeface="+mn-l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EBB2213-9573-AF9B-E4A2-8517E907B868}"/>
              </a:ext>
            </a:extLst>
          </p:cNvPr>
          <p:cNvSpPr txBox="1"/>
          <p:nvPr/>
        </p:nvSpPr>
        <p:spPr>
          <a:xfrm>
            <a:off x="998946" y="317782"/>
            <a:ext cx="1758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 Datasets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EF93461C-10A2-A943-27A2-2A6E116E7C79}"/>
              </a:ext>
            </a:extLst>
          </p:cNvPr>
          <p:cNvSpPr/>
          <p:nvPr/>
        </p:nvSpPr>
        <p:spPr>
          <a:xfrm rot="2723312">
            <a:off x="281131" y="365654"/>
            <a:ext cx="396000" cy="39559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n>
                <a:solidFill>
                  <a:srgbClr val="FF0000"/>
                </a:solidFill>
              </a:ln>
              <a:noFill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307080DE-B05D-9938-CBD8-906C455E2345}"/>
              </a:ext>
            </a:extLst>
          </p:cNvPr>
          <p:cNvSpPr/>
          <p:nvPr/>
        </p:nvSpPr>
        <p:spPr>
          <a:xfrm rot="2723312">
            <a:off x="401107" y="358351"/>
            <a:ext cx="396000" cy="395591"/>
          </a:xfrm>
          <a:prstGeom prst="round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CA5BE68A-0B57-E569-B2CD-7E41F55B68C2}"/>
              </a:ext>
            </a:extLst>
          </p:cNvPr>
          <p:cNvSpPr txBox="1"/>
          <p:nvPr/>
        </p:nvSpPr>
        <p:spPr>
          <a:xfrm>
            <a:off x="109917" y="1171593"/>
            <a:ext cx="11684696" cy="417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altLang="zh-CN" sz="1600" b="1" dirty="0"/>
              <a:t>DATA: simulate with CRIME</a:t>
            </a:r>
            <a:endParaRPr lang="en-US" altLang="zh-CN" sz="1600" b="1" dirty="0"/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B162AC3E-40C9-5354-F1A1-45E75F1446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173" y="1840136"/>
            <a:ext cx="3264000" cy="1980000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5398DD49-CBB5-F7A3-D462-AA69EBFF5B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640" y="4384279"/>
            <a:ext cx="3264000" cy="1980000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95FCF2E0-A5D5-D7BC-98A7-23A061DA598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8" y="1840136"/>
            <a:ext cx="3264000" cy="1980000"/>
          </a:xfrm>
          <a:prstGeom prst="rect">
            <a:avLst/>
          </a:prstGeom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id="{CEA9602B-507E-7DEF-C36B-973D4A8B4A1A}"/>
              </a:ext>
            </a:extLst>
          </p:cNvPr>
          <p:cNvSpPr txBox="1"/>
          <p:nvPr/>
        </p:nvSpPr>
        <p:spPr>
          <a:xfrm>
            <a:off x="3716321" y="2502071"/>
            <a:ext cx="57579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dirty="0"/>
              <a:t>+</a:t>
            </a:r>
            <a:endParaRPr lang="zh-CN" altLang="en-US" sz="4400" dirty="0"/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CB99B058-47B1-B49D-A01B-251115632681}"/>
              </a:ext>
            </a:extLst>
          </p:cNvPr>
          <p:cNvSpPr txBox="1"/>
          <p:nvPr/>
        </p:nvSpPr>
        <p:spPr>
          <a:xfrm>
            <a:off x="3716320" y="4989558"/>
            <a:ext cx="57579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dirty="0"/>
              <a:t>+</a:t>
            </a:r>
            <a:endParaRPr lang="zh-CN" altLang="en-US" sz="4400" dirty="0"/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7318E5D5-5952-6A47-5AD1-96EBEB51AED2}"/>
              </a:ext>
            </a:extLst>
          </p:cNvPr>
          <p:cNvSpPr txBox="1"/>
          <p:nvPr/>
        </p:nvSpPr>
        <p:spPr>
          <a:xfrm>
            <a:off x="7936943" y="4989557"/>
            <a:ext cx="57579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dirty="0"/>
              <a:t>+</a:t>
            </a:r>
            <a:endParaRPr lang="zh-CN" altLang="en-US" sz="4400" dirty="0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D46EEFED-1341-828A-93B0-AEEBE320F2A6}"/>
              </a:ext>
            </a:extLst>
          </p:cNvPr>
          <p:cNvSpPr txBox="1"/>
          <p:nvPr/>
        </p:nvSpPr>
        <p:spPr>
          <a:xfrm>
            <a:off x="7936943" y="2445415"/>
            <a:ext cx="57579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dirty="0"/>
              <a:t>+</a:t>
            </a:r>
            <a:endParaRPr lang="zh-CN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427904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C5675-54C0-AC3B-7473-ED20481A2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E2A4314E-4411-15C3-D177-9219686DB3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1" y="6376455"/>
            <a:ext cx="531471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5700-D9AA-4C81-89B9-5AE06E566F73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+mn-ea"/>
                <a:sym typeface="+mn-l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5C40D2F-2697-5DB2-E7EB-80ED337D2D45}"/>
              </a:ext>
            </a:extLst>
          </p:cNvPr>
          <p:cNvSpPr txBox="1"/>
          <p:nvPr/>
        </p:nvSpPr>
        <p:spPr>
          <a:xfrm>
            <a:off x="998946" y="317782"/>
            <a:ext cx="1758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 Datasets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B4CD261A-28CF-11E1-E815-65506552B42B}"/>
              </a:ext>
            </a:extLst>
          </p:cNvPr>
          <p:cNvSpPr/>
          <p:nvPr/>
        </p:nvSpPr>
        <p:spPr>
          <a:xfrm rot="2723312">
            <a:off x="281131" y="365654"/>
            <a:ext cx="396000" cy="39559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n>
                <a:solidFill>
                  <a:srgbClr val="FF0000"/>
                </a:solidFill>
              </a:ln>
              <a:noFill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A02622DE-1F3F-D6C9-9994-D0860D46FC17}"/>
              </a:ext>
            </a:extLst>
          </p:cNvPr>
          <p:cNvSpPr/>
          <p:nvPr/>
        </p:nvSpPr>
        <p:spPr>
          <a:xfrm rot="2723312">
            <a:off x="401107" y="358351"/>
            <a:ext cx="396000" cy="395591"/>
          </a:xfrm>
          <a:prstGeom prst="round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283F178D-6BBB-9483-440E-516BA34B4932}"/>
              </a:ext>
            </a:extLst>
          </p:cNvPr>
          <p:cNvGrpSpPr/>
          <p:nvPr/>
        </p:nvGrpSpPr>
        <p:grpSpPr>
          <a:xfrm>
            <a:off x="367679" y="1547281"/>
            <a:ext cx="7452152" cy="5127051"/>
            <a:chOff x="65359" y="5279921"/>
            <a:chExt cx="7452152" cy="5127051"/>
          </a:xfrm>
        </p:grpSpPr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6C384385-F7C4-13B9-C798-8A4A6E7DCABB}"/>
                </a:ext>
              </a:extLst>
            </p:cNvPr>
            <p:cNvGrpSpPr/>
            <p:nvPr/>
          </p:nvGrpSpPr>
          <p:grpSpPr>
            <a:xfrm>
              <a:off x="3917511" y="7494290"/>
              <a:ext cx="3600000" cy="2912682"/>
              <a:chOff x="1189512" y="7456786"/>
              <a:chExt cx="5609299" cy="4235514"/>
            </a:xfrm>
          </p:grpSpPr>
          <p:pic>
            <p:nvPicPr>
              <p:cNvPr id="42" name="Picture 3">
                <a:extLst>
                  <a:ext uri="{FF2B5EF4-FFF2-40B4-BE49-F238E27FC236}">
                    <a16:creationId xmlns:a16="http://schemas.microsoft.com/office/drawing/2014/main" id="{5D4B5849-18BF-FD89-5F83-128B3B4840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7681" y="7456786"/>
                <a:ext cx="5295178" cy="3802349"/>
              </a:xfrm>
              <a:prstGeom prst="rect">
                <a:avLst/>
              </a:prstGeom>
            </p:spPr>
          </p:pic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4C7C0F18-90A3-4203-0D27-4A0DDBB637D6}"/>
                  </a:ext>
                </a:extLst>
              </p:cNvPr>
              <p:cNvSpPr txBox="1"/>
              <p:nvPr/>
            </p:nvSpPr>
            <p:spPr>
              <a:xfrm>
                <a:off x="1189512" y="11244742"/>
                <a:ext cx="5609299" cy="4475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400" kern="100" dirty="0">
                    <a:effectLst/>
                    <a:latin typeface="等线 Light" panose="02010600030101010101" pitchFamily="2" charset="-122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Beam</a:t>
                </a:r>
                <a:r>
                  <a:rPr lang="en-US" altLang="zh-CN" sz="1400" kern="100" dirty="0">
                    <a:latin typeface="等线 Light" panose="02010600030101010101" pitchFamily="2" charset="-122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kern="100" dirty="0">
                    <a:effectLst/>
                    <a:latin typeface="等线 Light" panose="02010600030101010101" pitchFamily="2" charset="-122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Power</a:t>
                </a:r>
                <a:endParaRPr lang="zh-CN" altLang="zh-CN" sz="1400" kern="100" dirty="0">
                  <a:effectLst/>
                  <a:latin typeface="等线 Light" panose="02010600030101010101" pitchFamily="2" charset="-122"/>
                  <a:ea typeface="等线 Light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2B04B75E-9E10-2B06-E02B-06CD7811B7E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460727" y="5386115"/>
              <a:ext cx="1310981" cy="1440000"/>
              <a:chOff x="6413520" y="1780822"/>
              <a:chExt cx="3233455" cy="3551654"/>
            </a:xfrm>
          </p:grpSpPr>
          <p:sp>
            <p:nvSpPr>
              <p:cNvPr id="29" name="椭圆 28">
                <a:extLst>
                  <a:ext uri="{FF2B5EF4-FFF2-40B4-BE49-F238E27FC236}">
                    <a16:creationId xmlns:a16="http://schemas.microsoft.com/office/drawing/2014/main" id="{40F36F23-F0F3-74CF-F727-1E065592D4C0}"/>
                  </a:ext>
                </a:extLst>
              </p:cNvPr>
              <p:cNvSpPr/>
              <p:nvPr/>
            </p:nvSpPr>
            <p:spPr>
              <a:xfrm>
                <a:off x="7279954" y="1780822"/>
                <a:ext cx="1432874" cy="1432874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prstDash val="lgDash"/>
              </a:ln>
              <a:effectLst>
                <a:glow rad="393700">
                  <a:srgbClr val="FF0000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34" name="Picture 2">
                <a:extLst>
                  <a:ext uri="{FF2B5EF4-FFF2-40B4-BE49-F238E27FC236}">
                    <a16:creationId xmlns:a16="http://schemas.microsoft.com/office/drawing/2014/main" id="{B983FF00-3FA9-A671-1A88-761A7C12165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948" b="91342" l="9900" r="89975">
                            <a14:foregroundMark x1="48371" y1="7359" x2="48371" y2="7359"/>
                            <a14:foregroundMark x1="23058" y1="91558" x2="23058" y2="91558"/>
                            <a14:foregroundMark x1="48622" y1="2597" x2="48622" y2="2597"/>
                            <a14:foregroundMark x1="50877" y1="5844" x2="48622" y2="1948"/>
                            <a14:foregroundMark x1="43609" y1="6277" x2="45739" y2="194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13520" y="3460476"/>
                <a:ext cx="3233455" cy="1872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DD3C1333-5EDF-1BE1-5035-564D6DD9E438}"/>
                  </a:ext>
                </a:extLst>
              </p:cNvPr>
              <p:cNvCxnSpPr>
                <a:stCxn id="29" idx="2"/>
              </p:cNvCxnSpPr>
              <p:nvPr/>
            </p:nvCxnSpPr>
            <p:spPr>
              <a:xfrm>
                <a:off x="7279954" y="2497259"/>
                <a:ext cx="0" cy="2518643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直接连接符 39">
                <a:extLst>
                  <a:ext uri="{FF2B5EF4-FFF2-40B4-BE49-F238E27FC236}">
                    <a16:creationId xmlns:a16="http://schemas.microsoft.com/office/drawing/2014/main" id="{0E833715-5B42-A3A5-0733-E16AB388BAD2}"/>
                  </a:ext>
                </a:extLst>
              </p:cNvPr>
              <p:cNvCxnSpPr/>
              <p:nvPr/>
            </p:nvCxnSpPr>
            <p:spPr>
              <a:xfrm>
                <a:off x="8712828" y="2487333"/>
                <a:ext cx="0" cy="2518643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6A189F9C-817C-2E4F-EF4A-ECB82EBFE15F}"/>
                </a:ext>
              </a:extLst>
            </p:cNvPr>
            <p:cNvSpPr/>
            <p:nvPr/>
          </p:nvSpPr>
          <p:spPr>
            <a:xfrm>
              <a:off x="65359" y="5279921"/>
              <a:ext cx="199766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dirty="0"/>
                <a:t>Gaussian Beam</a:t>
              </a:r>
              <a:r>
                <a:rPr lang="zh-CN" altLang="en-US" b="1" dirty="0"/>
                <a:t>：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3F5A6BD7-3D01-F807-EC88-D8302ED051E5}"/>
                    </a:ext>
                  </a:extLst>
                </p:cNvPr>
                <p:cNvSpPr txBox="1"/>
                <p:nvPr/>
              </p:nvSpPr>
              <p:spPr>
                <a:xfrm>
                  <a:off x="417043" y="5668207"/>
                  <a:ext cx="3002563" cy="40408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zh-CN" altLang="en-US" sz="1400" i="1" smtClean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4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zh-CN" altLang="en-US" sz="1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sub>
                        </m:sSub>
                        <m:d>
                          <m:dPr>
                            <m:ctrlPr>
                              <a:rPr lang="zh-CN" altLang="en-US" sz="14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zh-CN" altLang="en-US" sz="1400" i="0">
                                <a:latin typeface="Cambria Math" panose="02040503050406030204" pitchFamily="18" charset="0"/>
                              </a:rPr>
                              <m:t>ν</m:t>
                            </m:r>
                            <m:r>
                              <a:rPr lang="zh-CN" altLang="en-US" sz="1400" i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m:rPr>
                                <m:sty m:val="p"/>
                              </m:rPr>
                              <a:rPr lang="zh-CN" altLang="en-US" sz="1400" i="0">
                                <a:latin typeface="Cambria Math" panose="02040503050406030204" pitchFamily="18" charset="0"/>
                              </a:rPr>
                              <m:t>θ</m:t>
                            </m:r>
                          </m:e>
                        </m:d>
                        <m:r>
                          <a:rPr lang="zh-CN" altLang="en-US" sz="1400" i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zh-CN" altLang="en-US" sz="14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14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zh-CN" altLang="en-US" sz="1400" i="0">
                                <a:latin typeface="Cambria Math" panose="02040503050406030204" pitchFamily="18" charset="0"/>
                              </a:rPr>
                              <m:t>−4</m:t>
                            </m:r>
                            <m:r>
                              <a:rPr lang="zh-CN" altLang="en-US" sz="1400" i="1">
                                <a:latin typeface="Cambria Math" panose="02040503050406030204" pitchFamily="18" charset="0"/>
                              </a:rPr>
                              <m:t>𝑙𝑛</m:t>
                            </m:r>
                            <m:r>
                              <a:rPr lang="zh-CN" altLang="en-US" sz="14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lang="zh-CN" altLang="en-US" sz="1400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zh-CN" altLang="en-US" sz="1400" i="1">
                                        <a:solidFill>
                                          <a:srgbClr val="836967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type m:val="lin"/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m:rPr>
                                            <m:sty m:val="p"/>
                                          </m:rPr>
                                          <a:rPr lang="zh-CN" altLang="en-US" sz="1400" i="0">
                                            <a:latin typeface="Cambria Math" panose="02040503050406030204" pitchFamily="18" charset="0"/>
                                          </a:rPr>
                                          <m:t>θ</m:t>
                                        </m:r>
                                      </m:num>
                                      <m:den>
                                        <m:r>
                                          <m:rPr>
                                            <m:sty m:val="p"/>
                                          </m:rPr>
                                          <a:rPr lang="zh-CN" altLang="en-US" sz="1400" i="0">
                                            <a:latin typeface="Cambria Math" panose="02040503050406030204" pitchFamily="18" charset="0"/>
                                          </a:rPr>
                                          <m:t>Δ</m:t>
                                        </m:r>
                                      </m:den>
                                    </m:f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solidFill>
                                              <a:srgbClr val="836967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𝑔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p>
                        </m:sSup>
                      </m:oMath>
                    </m:oMathPara>
                  </a14:m>
                  <a:endParaRPr lang="zh-CN" altLang="en-US" sz="1400" dirty="0"/>
                </a:p>
              </p:txBody>
            </p:sp>
          </mc:Choice>
          <mc:Fallback xmlns=""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3F5A6BD7-3D01-F807-EC88-D8302ED051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043" y="5668207"/>
                  <a:ext cx="3002563" cy="404085"/>
                </a:xfrm>
                <a:prstGeom prst="rect">
                  <a:avLst/>
                </a:prstGeom>
                <a:blipFill>
                  <a:blip r:embed="rId6"/>
                  <a:stretch>
                    <a:fillRect t="-34848" b="-5757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21F7BFC2-A40A-6AE0-24EA-33E9D599540F}"/>
                    </a:ext>
                  </a:extLst>
                </p:cNvPr>
                <p:cNvSpPr txBox="1"/>
                <p:nvPr/>
              </p:nvSpPr>
              <p:spPr>
                <a:xfrm>
                  <a:off x="531287" y="6106115"/>
                  <a:ext cx="1065805" cy="40767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l-GR" altLang="zh-CN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sub>
                        </m:sSub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=1.16</m:t>
                        </m:r>
                        <m:f>
                          <m:f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num>
                          <m:den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den>
                        </m:f>
                      </m:oMath>
                    </m:oMathPara>
                  </a14:m>
                  <a:endParaRPr lang="zh-CN" altLang="en-US" sz="1400" dirty="0"/>
                </a:p>
              </p:txBody>
            </p:sp>
          </mc:Choice>
          <mc:Fallback xmlns="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21F7BFC2-A40A-6AE0-24EA-33E9D599540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1287" y="6106115"/>
                  <a:ext cx="1065805" cy="407676"/>
                </a:xfrm>
                <a:prstGeom prst="rect">
                  <a:avLst/>
                </a:prstGeom>
                <a:blipFill>
                  <a:blip r:embed="rId7"/>
                  <a:stretch>
                    <a:fillRect l="-5714" b="-1343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4" name="文本框 43">
            <a:extLst>
              <a:ext uri="{FF2B5EF4-FFF2-40B4-BE49-F238E27FC236}">
                <a16:creationId xmlns:a16="http://schemas.microsoft.com/office/drawing/2014/main" id="{F5FCFF15-AFBB-C0A2-F010-D340AD5E37EB}"/>
              </a:ext>
            </a:extLst>
          </p:cNvPr>
          <p:cNvSpPr txBox="1"/>
          <p:nvPr/>
        </p:nvSpPr>
        <p:spPr>
          <a:xfrm>
            <a:off x="4119074" y="3394893"/>
            <a:ext cx="3600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kern="100" dirty="0">
                <a:effectLst/>
                <a:latin typeface="等线 Light" panose="02010600030101010101" pitchFamily="2" charset="-122"/>
                <a:ea typeface="等线 Light" panose="02010600030101010101" pitchFamily="2" charset="-122"/>
                <a:cs typeface="Times New Roman" panose="02020603050405020304" pitchFamily="18" charset="0"/>
              </a:rPr>
              <a:t>FWHM vs Freq</a:t>
            </a:r>
            <a:endParaRPr lang="zh-CN" altLang="zh-CN" sz="1400" kern="100" dirty="0">
              <a:effectLst/>
              <a:latin typeface="等线 Light" panose="02010600030101010101" pitchFamily="2" charset="-122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5" name="图片 44">
            <a:extLst>
              <a:ext uri="{FF2B5EF4-FFF2-40B4-BE49-F238E27FC236}">
                <a16:creationId xmlns:a16="http://schemas.microsoft.com/office/drawing/2014/main" id="{8865A37F-3114-40D2-824F-534C677311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831" y="1028782"/>
            <a:ext cx="3398487" cy="2520000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FD06C975-4C7E-D324-5CB7-BCBE2597683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4" t="6501" r="12915"/>
          <a:stretch/>
        </p:blipFill>
        <p:spPr>
          <a:xfrm>
            <a:off x="992660" y="4588207"/>
            <a:ext cx="2412150" cy="2160000"/>
          </a:xfrm>
          <a:prstGeom prst="rect">
            <a:avLst/>
          </a:prstGeom>
        </p:spPr>
      </p:pic>
      <p:sp>
        <p:nvSpPr>
          <p:cNvPr id="47" name="矩形 46">
            <a:extLst>
              <a:ext uri="{FF2B5EF4-FFF2-40B4-BE49-F238E27FC236}">
                <a16:creationId xmlns:a16="http://schemas.microsoft.com/office/drawing/2014/main" id="{AF42414E-B61A-4028-0562-7D31CA175FE8}"/>
              </a:ext>
            </a:extLst>
          </p:cNvPr>
          <p:cNvSpPr/>
          <p:nvPr/>
        </p:nvSpPr>
        <p:spPr>
          <a:xfrm>
            <a:off x="479131" y="2978065"/>
            <a:ext cx="2036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err="1"/>
              <a:t>MeerKAT</a:t>
            </a:r>
            <a:r>
              <a:rPr lang="zh-CN" altLang="en-US" b="1" dirty="0"/>
              <a:t> </a:t>
            </a:r>
            <a:r>
              <a:rPr lang="en-US" altLang="zh-CN" b="1" dirty="0"/>
              <a:t>Beam</a:t>
            </a:r>
            <a:r>
              <a:rPr lang="zh-CN" altLang="en-US" b="1" dirty="0"/>
              <a:t>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53AD10E7-4134-49C1-EF4F-874269A04BA8}"/>
                  </a:ext>
                </a:extLst>
              </p:cNvPr>
              <p:cNvSpPr txBox="1"/>
              <p:nvPr/>
            </p:nvSpPr>
            <p:spPr>
              <a:xfrm>
                <a:off x="719363" y="3342810"/>
                <a:ext cx="3787356" cy="6142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14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zh-CN" altLang="en-US" sz="1400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zh-CN" altLang="en-US" sz="1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zh-CN" altLang="en-US" sz="1400" i="0">
                              <a:latin typeface="Cambria Math" panose="02040503050406030204" pitchFamily="18" charset="0"/>
                            </a:rPr>
                            <m:t>ν</m:t>
                          </m:r>
                          <m:r>
                            <a:rPr lang="zh-CN" altLang="en-US" sz="140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zh-CN" altLang="en-US" sz="1400" i="0">
                              <a:latin typeface="Cambria Math" panose="02040503050406030204" pitchFamily="18" charset="0"/>
                            </a:rPr>
                            <m:t>θ</m:t>
                          </m:r>
                        </m:e>
                      </m:d>
                      <m:r>
                        <a:rPr lang="zh-CN" altLang="en-US" sz="1400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zh-CN" altLang="en-US" sz="1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zh-CN" altLang="en-US" sz="1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zh-CN" altLang="en-US" sz="14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  <m:d>
                                    <m:dPr>
                                      <m:ctrlPr>
                                        <a:rPr lang="zh-CN" altLang="en-US" sz="14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CN" altLang="en-US" sz="1400" i="0">
                                          <a:latin typeface="Cambria Math" panose="02040503050406030204" pitchFamily="18" charset="0"/>
                                        </a:rPr>
                                        <m:t>1.189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zh-CN" altLang="en-US" sz="1400" i="0">
                                          <a:latin typeface="Cambria Math" panose="02040503050406030204" pitchFamily="18" charset="0"/>
                                        </a:rPr>
                                        <m:t>θ</m:t>
                                      </m:r>
                                      <m:f>
                                        <m:fPr>
                                          <m:type m:val="lin"/>
                                          <m:ctrlPr>
                                            <a:rPr lang="zh-CN" altLang="en-US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m:rPr>
                                              <m:sty m:val="p"/>
                                            </m:rPr>
                                            <a:rPr lang="zh-CN" altLang="en-US" sz="1400" i="0">
                                              <a:latin typeface="Cambria Math" panose="02040503050406030204" pitchFamily="18" charset="0"/>
                                            </a:rPr>
                                            <m:t>π</m:t>
                                          </m:r>
                                        </m:num>
                                        <m:den>
                                          <m:r>
                                            <m:rPr>
                                              <m:sty m:val="p"/>
                                            </m:rPr>
                                            <a:rPr lang="zh-CN" altLang="en-US" sz="1400" i="0">
                                              <a:latin typeface="Cambria Math" panose="02040503050406030204" pitchFamily="18" charset="0"/>
                                            </a:rPr>
                                            <m:t>Δ</m:t>
                                          </m:r>
                                        </m:den>
                                      </m:f>
                                      <m:sSub>
                                        <m:sSubPr>
                                          <m:ctrlPr>
                                            <a:rPr lang="zh-CN" altLang="en-US" sz="140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CN" altLang="en-US" sz="1400" i="1">
                                              <a:latin typeface="Cambria Math" panose="02040503050406030204" pitchFamily="18" charset="0"/>
                                            </a:rPr>
                                            <m:t>𝜃</m:t>
                                          </m:r>
                                        </m:e>
                                        <m:sub>
                                          <m:r>
                                            <a:rPr lang="zh-CN" altLang="en-US" sz="1400" i="1"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r>
                                    <a:rPr lang="zh-CN" altLang="en-US" sz="1400" i="0">
                                      <a:latin typeface="Cambria Math" panose="02040503050406030204" pitchFamily="18" charset="0"/>
                                    </a:rPr>
                                    <m:t>1−4</m:t>
                                  </m:r>
                                  <m:sSup>
                                    <m:sSupPr>
                                      <m:ctrlPr>
                                        <a:rPr lang="zh-CN" altLang="en-US" sz="14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zh-CN" altLang="en-US" sz="140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zh-CN" altLang="en-US" sz="1400" i="0">
                                              <a:latin typeface="Cambria Math" panose="02040503050406030204" pitchFamily="18" charset="0"/>
                                            </a:rPr>
                                            <m:t>1.189</m:t>
                                          </m:r>
                                          <m:f>
                                            <m:fPr>
                                              <m:type m:val="lin"/>
                                              <m:ctrlPr>
                                                <a:rPr lang="zh-CN" altLang="en-US" sz="1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lang="zh-CN" altLang="en-US" sz="1400" i="1">
                                                  <a:latin typeface="Cambria Math" panose="02040503050406030204" pitchFamily="18" charset="0"/>
                                                </a:rPr>
                                                <m:t>𝜃</m:t>
                                              </m:r>
                                            </m:num>
                                            <m:den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zh-CN" altLang="en-US" sz="1400" i="0">
                                                  <a:latin typeface="Cambria Math" panose="02040503050406030204" pitchFamily="18" charset="0"/>
                                                </a:rPr>
                                                <m:t>Δ</m:t>
                                              </m:r>
                                            </m:den>
                                          </m:f>
                                          <m:sSub>
                                            <m:sSubPr>
                                              <m:ctrlPr>
                                                <a:rPr lang="zh-CN" altLang="en-US" sz="1400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CN" altLang="en-US" sz="1400" i="1">
                                                  <a:latin typeface="Cambria Math" panose="020405030504060302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  <m:sub>
                                              <m:r>
                                                <a:rPr lang="zh-CN" altLang="en-US" sz="1400" i="1">
                                                  <a:latin typeface="Cambria Math" panose="02040503050406030204" pitchFamily="18" charset="0"/>
                                                </a:rPr>
                                                <m:t>𝑐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zh-CN" altLang="en-US" sz="14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zh-CN" altLang="en-US" sz="1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53AD10E7-4134-49C1-EF4F-874269A04B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363" y="3342810"/>
                <a:ext cx="3787356" cy="61427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1DBA8728-1A3F-519E-A968-ACCEDF87DA50}"/>
                  </a:ext>
                </a:extLst>
              </p:cNvPr>
              <p:cNvSpPr txBox="1"/>
              <p:nvPr/>
            </p:nvSpPr>
            <p:spPr>
              <a:xfrm>
                <a:off x="833607" y="3978757"/>
                <a:ext cx="4317935" cy="6372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zh-CN" sz="11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l-GR" altLang="zh-CN" sz="11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altLang="zh-CN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zh-CN" altLang="en-US" sz="11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11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100" i="1">
                              <a:latin typeface="Cambria Math" panose="02040503050406030204" pitchFamily="18" charset="0"/>
                            </a:rPr>
                            <m:t>𝜆</m:t>
                          </m:r>
                        </m:num>
                        <m:den>
                          <m:r>
                            <a:rPr lang="zh-CN" altLang="en-US" sz="1100" i="1">
                              <a:latin typeface="Cambria Math" panose="02040503050406030204" pitchFamily="18" charset="0"/>
                            </a:rPr>
                            <m:t>𝐷</m:t>
                          </m:r>
                        </m:den>
                      </m:f>
                      <m:d>
                        <m:dPr>
                          <m:ctrlPr>
                            <a:rPr lang="zh-CN" altLang="en-US" sz="11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zh-CN" altLang="en-US" sz="11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zh-CN" altLang="en-US" sz="11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zh-CN" altLang="en-US" sz="1100" i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zh-CN" altLang="en-US" sz="1100" i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zh-CN" altLang="en-US" sz="11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1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zh-CN" altLang="en-US" sz="1100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zh-CN" altLang="en-US" sz="11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100" i="1"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p>
                                  <m:r>
                                    <a:rPr lang="zh-CN" altLang="en-US" sz="1100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sup>
                              </m:sSup>
                            </m:e>
                          </m:nary>
                          <m:r>
                            <a:rPr lang="zh-CN" altLang="en-US" sz="1100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zh-CN" altLang="en-US" sz="1100" i="1">
                              <a:latin typeface="Cambria Math" panose="02040503050406030204" pitchFamily="18" charset="0"/>
                            </a:rPr>
                            <m:t>𝐴𝑠𝑖𝑛</m:t>
                          </m:r>
                          <m:d>
                            <m:dPr>
                              <m:ctrlPr>
                                <a:rPr lang="zh-CN" altLang="en-US" sz="11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zh-CN" altLang="en-US" sz="11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zh-CN" altLang="en-US" sz="11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zh-CN" altLang="en-US" sz="1100" i="1">
                                      <a:latin typeface="Cambria Math" panose="02040503050406030204" pitchFamily="18" charset="0"/>
                                    </a:rPr>
                                    <m:t>𝜋𝜈</m:t>
                                  </m:r>
                                </m:num>
                                <m:den>
                                  <m:r>
                                    <a:rPr lang="zh-CN" altLang="en-US" sz="11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den>
                              </m:f>
                            </m:e>
                          </m:d>
                        </m:e>
                      </m:d>
                    </m:oMath>
                  </m:oMathPara>
                </a14:m>
                <a:endParaRPr lang="zh-CN" altLang="en-US" sz="1100" dirty="0"/>
              </a:p>
            </p:txBody>
          </p:sp>
        </mc:Choice>
        <mc:Fallback xmlns=""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1DBA8728-1A3F-519E-A968-ACCEDF87DA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607" y="3978757"/>
                <a:ext cx="4317935" cy="63729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文本框 49">
            <a:extLst>
              <a:ext uri="{FF2B5EF4-FFF2-40B4-BE49-F238E27FC236}">
                <a16:creationId xmlns:a16="http://schemas.microsoft.com/office/drawing/2014/main" id="{86A4790A-5A98-206A-0C8A-D9E4B4DFEAAC}"/>
              </a:ext>
            </a:extLst>
          </p:cNvPr>
          <p:cNvSpPr txBox="1"/>
          <p:nvPr/>
        </p:nvSpPr>
        <p:spPr>
          <a:xfrm>
            <a:off x="51473" y="983590"/>
            <a:ext cx="2394084" cy="507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/>
              <a:t>Beam</a:t>
            </a:r>
            <a:r>
              <a:rPr lang="da-DK" altLang="zh-CN" sz="2000" b="1" dirty="0"/>
              <a:t>: simulation </a:t>
            </a:r>
            <a:endParaRPr lang="en-US" altLang="zh-CN" sz="2000" b="1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1D27B7F-AB43-4308-F565-C0A17B0C405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187" y="1237153"/>
            <a:ext cx="3638200" cy="2160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01F36A5-28A3-6794-E95F-47F10AF6970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187" y="4131663"/>
            <a:ext cx="3638200" cy="21600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840F7BC-1F53-3F01-4F6D-1451E11EF435}"/>
              </a:ext>
            </a:extLst>
          </p:cNvPr>
          <p:cNvSpPr txBox="1"/>
          <p:nvPr/>
        </p:nvSpPr>
        <p:spPr>
          <a:xfrm>
            <a:off x="8728871" y="3430452"/>
            <a:ext cx="2194832" cy="38266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1400" kern="100" dirty="0">
                <a:latin typeface="等线 Light" panose="02010600030101010101" pitchFamily="2" charset="-122"/>
                <a:ea typeface="等线 Light" panose="02010600030101010101" pitchFamily="2" charset="-122"/>
                <a:cs typeface="Times New Roman" panose="02020603050405020304" pitchFamily="18" charset="0"/>
              </a:rPr>
              <a:t>Gaussian Beam Smoothing</a:t>
            </a:r>
            <a:endParaRPr lang="zh-CN" altLang="en-US" sz="1400" kern="100" dirty="0">
              <a:latin typeface="等线 Light" panose="02010600030101010101" pitchFamily="2" charset="-122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F0D7456-066F-F022-6D82-EE5EB69F33A3}"/>
              </a:ext>
            </a:extLst>
          </p:cNvPr>
          <p:cNvSpPr txBox="1"/>
          <p:nvPr/>
        </p:nvSpPr>
        <p:spPr>
          <a:xfrm>
            <a:off x="9041382" y="6291663"/>
            <a:ext cx="2037737" cy="38266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400" kern="100" dirty="0">
                <a:latin typeface="等线 Light" panose="02010600030101010101" pitchFamily="2" charset="-122"/>
                <a:ea typeface="等线 Light" panose="02010600030101010101" pitchFamily="2" charset="-122"/>
                <a:cs typeface="Times New Roman" panose="02020603050405020304" pitchFamily="18" charset="0"/>
              </a:rPr>
              <a:t>Cosine Beam Smoothing</a:t>
            </a:r>
            <a:endParaRPr lang="zh-CN" altLang="en-US" sz="1400" kern="100" dirty="0">
              <a:latin typeface="等线 Light" panose="02010600030101010101" pitchFamily="2" charset="-122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27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heme/theme1.xml><?xml version="1.0" encoding="utf-8"?>
<a:theme xmlns:a="http://schemas.openxmlformats.org/drawingml/2006/main" name="郑少PPT">
  <a:themeElements>
    <a:clrScheme name="自定义 78">
      <a:dk1>
        <a:srgbClr val="174A73"/>
      </a:dk1>
      <a:lt1>
        <a:srgbClr val="FFFFFF"/>
      </a:lt1>
      <a:dk2>
        <a:srgbClr val="5F5F5F"/>
      </a:dk2>
      <a:lt2>
        <a:srgbClr val="FFFFFF"/>
      </a:lt2>
      <a:accent1>
        <a:srgbClr val="174A73"/>
      </a:accent1>
      <a:accent2>
        <a:srgbClr val="4CBFA0"/>
      </a:accent2>
      <a:accent3>
        <a:srgbClr val="174A73"/>
      </a:accent3>
      <a:accent4>
        <a:srgbClr val="4CBFA0"/>
      </a:accent4>
      <a:accent5>
        <a:srgbClr val="174A73"/>
      </a:accent5>
      <a:accent6>
        <a:srgbClr val="4CBFA0"/>
      </a:accent6>
      <a:hlink>
        <a:srgbClr val="FFFFFF"/>
      </a:hlink>
      <a:folHlink>
        <a:srgbClr val="FFFFFF"/>
      </a:folHlink>
    </a:clrScheme>
    <a:fontScheme name="cspk1n2s">
      <a:majorFont>
        <a:latin typeface=""/>
        <a:ea typeface="微软雅黑"/>
        <a:cs typeface=""/>
      </a:majorFont>
      <a:minorFont>
        <a:latin typeface="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150000"/>
          </a:lnSpc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  <a:ln>
          <a:noFill/>
        </a:ln>
      </a:spPr>
      <a:bodyPr wrap="none" rtlCol="0">
        <a:spAutoFit/>
      </a:bodyPr>
      <a:lstStyle>
        <a:defPPr marL="0" marR="0" indent="0" algn="ctr" defTabSz="914400" rtl="0" eaLnBrk="1" fontAlgn="auto" latinLnBrk="0" hangingPunct="1">
          <a:lnSpc>
            <a:spcPct val="15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i="0" u="none" strike="noStrike" kern="1200" cap="none" spc="0" normalizeH="0" baseline="0" noProof="0" dirty="0" smtClean="0">
            <a:ln>
              <a:noFill/>
            </a:ln>
            <a:effectLst/>
            <a:uLnTx/>
            <a:uFillTx/>
            <a:latin typeface="微软雅黑" panose="020B0503020204020204" pitchFamily="34" charset="-122"/>
            <a:ea typeface="微软雅黑" panose="020B0503020204020204" pitchFamily="34" charset="-122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spk1n2s">
      <a:majorFont>
        <a:latin typeface=""/>
        <a:ea typeface="微软雅黑"/>
        <a:cs typeface=""/>
      </a:majorFont>
      <a:minorFont>
        <a:latin typeface="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Title Slide">
  <a:themeElements>
    <a:clrScheme name="蓝色暖调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自定义 10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kumimoji="1" sz="3200" dirty="0" smtClean="0">
            <a:solidFill>
              <a:srgbClr val="575756"/>
            </a:solidFill>
            <a:latin typeface="Microsoft YaHei" panose="020B0503020204020204" pitchFamily="34" charset="-122"/>
            <a:ea typeface="Microsoft YaHei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演示文稿1" id="{5D7106B4-FD24-471A-B326-8B58E27A973B}" vid="{FC2917F5-FC52-4782-A0FF-AE2013F589C8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30000"/>
          </a:lnSpc>
          <a:spcBef>
            <a:spcPct val="0"/>
          </a:spcBef>
          <a:defRPr lang="zh-CN" altLang="en-US" sz="24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  <a:sym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64363</TotalTime>
  <Words>1398</Words>
  <Application>Microsoft Office PowerPoint</Application>
  <PresentationFormat>宽屏</PresentationFormat>
  <Paragraphs>330</Paragraphs>
  <Slides>23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23</vt:i4>
      </vt:variant>
    </vt:vector>
  </HeadingPairs>
  <TitlesOfParts>
    <vt:vector size="43" baseType="lpstr">
      <vt:lpstr>Roboto Mono</vt:lpstr>
      <vt:lpstr>ZapfDingbatsITC</vt:lpstr>
      <vt:lpstr>仿宋</vt:lpstr>
      <vt:lpstr>华文宋体</vt:lpstr>
      <vt:lpstr>华文琥珀</vt:lpstr>
      <vt:lpstr>宋体</vt:lpstr>
      <vt:lpstr>Microsoft YaHei</vt:lpstr>
      <vt:lpstr>Microsoft YaHei</vt:lpstr>
      <vt:lpstr>等线</vt:lpstr>
      <vt:lpstr>等线 Light</vt:lpstr>
      <vt:lpstr>Arial</vt:lpstr>
      <vt:lpstr>Calibri</vt:lpstr>
      <vt:lpstr>Cambria Math</vt:lpstr>
      <vt:lpstr>Segoe UI Light</vt:lpstr>
      <vt:lpstr>Times New Roman</vt:lpstr>
      <vt:lpstr>Wingdings</vt:lpstr>
      <vt:lpstr>郑少PPT</vt:lpstr>
      <vt:lpstr>自定义设计方案</vt:lpstr>
      <vt:lpstr>5_Title Slide</vt:lpstr>
      <vt:lpstr>1_Office 主题​​</vt:lpstr>
      <vt:lpstr>PowerPoint 演示文稿</vt:lpstr>
      <vt:lpstr>Content</vt:lpstr>
      <vt:lpstr>Content</vt:lpstr>
      <vt:lpstr>PowerPoint 演示文稿</vt:lpstr>
      <vt:lpstr>PowerPoint 演示文稿</vt:lpstr>
      <vt:lpstr>PowerPoint 演示文稿</vt:lpstr>
      <vt:lpstr>Content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Content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Content</vt:lpstr>
      <vt:lpstr>PowerPoint 演示文稿</vt:lpstr>
      <vt:lpstr>PowerPoint 演示文稿</vt:lpstr>
      <vt:lpstr>PowerPoint 演示文稿</vt:lpstr>
      <vt:lpstr>5. Conclusions</vt:lpstr>
    </vt:vector>
  </TitlesOfParts>
  <Company>KLS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001</dc:title>
  <dc:creator>郑少PPT</dc:creator>
  <cp:lastModifiedBy>ZJ</cp:lastModifiedBy>
  <cp:revision>4425</cp:revision>
  <cp:lastPrinted>2020-07-14T07:24:14Z</cp:lastPrinted>
  <dcterms:created xsi:type="dcterms:W3CDTF">2016-07-28T14:37:00Z</dcterms:created>
  <dcterms:modified xsi:type="dcterms:W3CDTF">2026-03-31T09:56:53Z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2052-11.1.0.8205</vt:lpwstr>
  </property>
  <property fmtid="{D5CDD505-2E9C-101B-9397-08002B2CF9AE}" pid="3" name="KSORubyTemplateID">
    <vt:lpwstr>2</vt:lpwstr>
  </property>
</Properties>
</file>