
<file path=[Content_Types].xml><?xml version="1.0" encoding="utf-8"?>
<Types xmlns="http://schemas.openxmlformats.org/package/2006/content-types">
  <Default Extension="fntdata" ContentType="application/x-fontdata"/>
  <Default Extension="gif" ContentType="image/gif"/>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embeddedFontLst>
    <p:embeddedFont>
      <p:font typeface="Barlow" panose="00000500000000000000" pitchFamily="2" charset="0"/>
      <p:regular r:id="rId13"/>
      <p:bold r:id="rId14"/>
      <p:italic r:id="rId15"/>
      <p:boldItalic r:id="rId16"/>
    </p:embeddedFont>
    <p:embeddedFont>
      <p:font typeface="Libre Franklin" pitchFamily="2" charset="0"/>
      <p:regular r:id="rId17"/>
      <p:bold r:id="rId18"/>
      <p:italic r:id="rId19"/>
      <p:boldItalic r:id="rId20"/>
    </p:embeddedFont>
    <p:embeddedFont>
      <p:font typeface="Libre Franklin Medium" pitchFamily="2" charset="0"/>
      <p:regular r:id="rId21"/>
      <p:bold r:id="rId22"/>
      <p:italic r:id="rId23"/>
      <p:boldItalic r:id="rId24"/>
    </p:embeddedFont>
    <p:embeddedFont>
      <p:font typeface="Trebuchet MS" panose="020B060302020202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8" d="100"/>
          <a:sy n="158" d="100"/>
        </p:scale>
        <p:origin x="26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99e4322f79_0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299e4322f79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484633d01e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3484633d01e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b0e4f89e28_0_1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b0e4f89e28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b0e4f89e28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b0e4f89e28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a:t>The first problem with magnetic confinement is fundamental - no matter how strong or well formed the magnetic field containing the plasma is, it will always leak, as positive nuclei or ions spiralling around the magnetic field lines collide and scatter, eventually drifting out of the containment field. The only known solution is to make the reactor larger so the scattering ions take longer to travel to the plasma boundary, and thus more fusion can happen during that time. </a:t>
            </a:r>
            <a:endParaRPr/>
          </a:p>
          <a:p>
            <a:pPr marL="0" lvl="0" indent="0" algn="l" rtl="0">
              <a:spcBef>
                <a:spcPts val="0"/>
              </a:spcBef>
              <a:spcAft>
                <a:spcPts val="0"/>
              </a:spcAft>
              <a:buNone/>
            </a:pPr>
            <a:endParaRPr/>
          </a:p>
          <a:p>
            <a:pPr marL="0" lvl="0" indent="0" algn="l" rtl="0">
              <a:lnSpc>
                <a:spcPct val="115000"/>
              </a:lnSpc>
              <a:spcBef>
                <a:spcPts val="1200"/>
              </a:spcBef>
              <a:spcAft>
                <a:spcPts val="0"/>
              </a:spcAft>
              <a:buClr>
                <a:schemeClr val="dk1"/>
              </a:buClr>
              <a:buSzPts val="1100"/>
              <a:buFont typeface="Arial"/>
              <a:buNone/>
            </a:pPr>
            <a:r>
              <a:rPr lang="fr"/>
              <a:t>A more practical problem is how do we extract the energy? Most of the energy in deuterium-tritium fusion reactions is released in fast, high-energy neutrons, which (because they are neutral, and have no electric charge) are not confined by the magnetic field, don't heat up the plasma, and have to be stopped by a thick shield, which then heats up, and can vaporize water to steam in order to power turbines and electrical generators. The problem is the constant bombardment by neutrons makes the shield material degrade with time, and become very radioactive, posing a problem for removal and disposal.</a:t>
            </a:r>
            <a:endParaRPr/>
          </a:p>
          <a:p>
            <a:pPr marL="0" lvl="0" indent="0" algn="l" rtl="0">
              <a:spcBef>
                <a:spcPts val="120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47a77a9a8c_2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47a77a9a8c_2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a:t>The first problem with magnetic confinement is fundamental - no matter how strong or well formed the magnetic field containing the plasma is, it will always leak, as positive nuclei or ions spiralling around the magnetic field lines collide and scatter, eventually drifting out of the containment field. The only known solution is to make the reactor larger so the scattering ions take longer to travel to the plasma boundary, and thus more fusion can happen during that time. </a:t>
            </a:r>
            <a:endParaRPr/>
          </a:p>
          <a:p>
            <a:pPr marL="0" lvl="0" indent="0" algn="l" rtl="0">
              <a:spcBef>
                <a:spcPts val="0"/>
              </a:spcBef>
              <a:spcAft>
                <a:spcPts val="0"/>
              </a:spcAft>
              <a:buNone/>
            </a:pPr>
            <a:endParaRPr/>
          </a:p>
          <a:p>
            <a:pPr marL="0" lvl="0" indent="0" algn="l" rtl="0">
              <a:lnSpc>
                <a:spcPct val="115000"/>
              </a:lnSpc>
              <a:spcBef>
                <a:spcPts val="1200"/>
              </a:spcBef>
              <a:spcAft>
                <a:spcPts val="0"/>
              </a:spcAft>
              <a:buClr>
                <a:schemeClr val="dk1"/>
              </a:buClr>
              <a:buSzPts val="1100"/>
              <a:buFont typeface="Arial"/>
              <a:buNone/>
            </a:pPr>
            <a:r>
              <a:rPr lang="fr"/>
              <a:t>A more practical problem is how do we extract the energy? Most of the energy in deuterium-tritium fusion reactions is released in fast, high-energy neutrons, which (because they are neutral, and have no electric charge) are not confined by the magnetic field, don't heat up the plasma, and have to be stopped by a thick shield, which then heats up, and can vaporize water to steam in order to power turbines and electrical generators. The problem is the constant bombardment by neutrons makes the shield material degrade with time, and become very radioactive, posing a problem for removal and disposal.</a:t>
            </a:r>
            <a:endParaRPr/>
          </a:p>
          <a:p>
            <a:pPr marL="0" lvl="0" indent="0" algn="l" rtl="0">
              <a:spcBef>
                <a:spcPts val="120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47a77a9a8c_2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47a77a9a8c_2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a:t>The first problem with magnetic confinement is fundamental - no matter how strong or well formed the magnetic field containing the plasma is, it will always leak, as positive nuclei or ions spiralling around the magnetic field lines collide and scatter, eventually drifting out of the containment field. The only known solution is to make the reactor larger so the scattering ions take longer to travel to the plasma boundary, and thus more fusion can happen during that time. </a:t>
            </a:r>
            <a:endParaRPr/>
          </a:p>
          <a:p>
            <a:pPr marL="0" lvl="0" indent="0" algn="l" rtl="0">
              <a:spcBef>
                <a:spcPts val="0"/>
              </a:spcBef>
              <a:spcAft>
                <a:spcPts val="0"/>
              </a:spcAft>
              <a:buNone/>
            </a:pPr>
            <a:endParaRPr/>
          </a:p>
          <a:p>
            <a:pPr marL="0" lvl="0" indent="0" algn="l" rtl="0">
              <a:lnSpc>
                <a:spcPct val="115000"/>
              </a:lnSpc>
              <a:spcBef>
                <a:spcPts val="1200"/>
              </a:spcBef>
              <a:spcAft>
                <a:spcPts val="0"/>
              </a:spcAft>
              <a:buClr>
                <a:schemeClr val="dk1"/>
              </a:buClr>
              <a:buSzPts val="1100"/>
              <a:buFont typeface="Arial"/>
              <a:buNone/>
            </a:pPr>
            <a:r>
              <a:rPr lang="fr"/>
              <a:t>A more practical problem is how do we extract the energy? Most of the energy in deuterium-tritium fusion reactions is released in fast, high-energy neutrons, which (because they are neutral, and have no electric charge) are not confined by the magnetic field, don't heat up the plasma, and have to be stopped by a thick shield, which then heats up, and can vaporize water to steam in order to power turbines and electrical generators. The problem is the constant bombardment by neutrons makes the shield material degrade with time, and become very radioactive, posing a problem for removal and disposal.</a:t>
            </a:r>
            <a:endParaRPr/>
          </a:p>
          <a:p>
            <a:pPr marL="0" lvl="0" indent="0" algn="l" rtl="0">
              <a:spcBef>
                <a:spcPts val="120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4917874a5d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34917874a5d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47a77a9a8c_2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47a77a9a8c_2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d1cb993aa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d1cb993aa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4c3051ac4a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4c3051ac4a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apositive de titre">
  <p:cSld name="Diapositive de titre">
    <p:spTree>
      <p:nvGrpSpPr>
        <p:cNvPr id="1" name="Shape 13"/>
        <p:cNvGrpSpPr/>
        <p:nvPr/>
      </p:nvGrpSpPr>
      <p:grpSpPr>
        <a:xfrm>
          <a:off x="0" y="0"/>
          <a:ext cx="0" cy="0"/>
          <a:chOff x="0" y="0"/>
          <a:chExt cx="0" cy="0"/>
        </a:xfrm>
      </p:grpSpPr>
      <p:pic>
        <p:nvPicPr>
          <p:cNvPr id="14" name="Google Shape;14;p2"/>
          <p:cNvPicPr preferRelativeResize="0"/>
          <p:nvPr/>
        </p:nvPicPr>
        <p:blipFill rotWithShape="1">
          <a:blip r:embed="rId2">
            <a:alphaModFix/>
          </a:blip>
          <a:srcRect l="5595" r="5603"/>
          <a:stretch/>
        </p:blipFill>
        <p:spPr>
          <a:xfrm>
            <a:off x="1331925" y="0"/>
            <a:ext cx="7812000" cy="5143500"/>
          </a:xfrm>
          <a:prstGeom prst="rect">
            <a:avLst/>
          </a:prstGeom>
          <a:noFill/>
          <a:ln>
            <a:noFill/>
          </a:ln>
        </p:spPr>
      </p:pic>
      <p:sp>
        <p:nvSpPr>
          <p:cNvPr id="15" name="Google Shape;15;p2"/>
          <p:cNvSpPr txBox="1">
            <a:spLocks noGrp="1"/>
          </p:cNvSpPr>
          <p:nvPr>
            <p:ph type="ctrTitle"/>
          </p:nvPr>
        </p:nvSpPr>
        <p:spPr>
          <a:xfrm>
            <a:off x="1331950" y="3454750"/>
            <a:ext cx="7812000" cy="1689000"/>
          </a:xfrm>
          <a:prstGeom prst="rect">
            <a:avLst/>
          </a:prstGeom>
          <a:solidFill>
            <a:schemeClr val="accent1"/>
          </a:solidFill>
          <a:ln>
            <a:noFill/>
          </a:ln>
        </p:spPr>
        <p:txBody>
          <a:bodyPr spcFirstLastPara="1" wrap="square" lIns="216000" tIns="0" rIns="72000" bIns="46800" anchor="ctr" anchorCtr="0">
            <a:noAutofit/>
          </a:bodyPr>
          <a:lstStyle>
            <a:lvl1pPr lvl="0" algn="l">
              <a:lnSpc>
                <a:spcPct val="90000"/>
              </a:lnSpc>
              <a:spcBef>
                <a:spcPts val="0"/>
              </a:spcBef>
              <a:spcAft>
                <a:spcPts val="0"/>
              </a:spcAft>
              <a:buClr>
                <a:schemeClr val="lt1"/>
              </a:buClr>
              <a:buSzPts val="3600"/>
              <a:buFont typeface="Libre Franklin"/>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6" name="Google Shape;16;p2"/>
          <p:cNvPicPr preferRelativeResize="0"/>
          <p:nvPr/>
        </p:nvPicPr>
        <p:blipFill rotWithShape="1">
          <a:blip r:embed="rId3">
            <a:alphaModFix/>
          </a:blip>
          <a:srcRect/>
          <a:stretch/>
        </p:blipFill>
        <p:spPr>
          <a:xfrm>
            <a:off x="82647" y="80283"/>
            <a:ext cx="1175300" cy="508654"/>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126">
          <p15:clr>
            <a:srgbClr val="FBAE40"/>
          </p15:clr>
        </p15:guide>
        <p15:guide id="4" orient="horz" pos="123">
          <p15:clr>
            <a:srgbClr val="FBAE40"/>
          </p15:clr>
        </p15:guide>
        <p15:guide id="5" orient="horz" pos="3117">
          <p15:clr>
            <a:srgbClr val="FBAE40"/>
          </p15:clr>
        </p15:guide>
        <p15:guide id="6" pos="839">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seul">
  <p:cSld name="Titre seul">
    <p:spTree>
      <p:nvGrpSpPr>
        <p:cNvPr id="1" name="Shape 58"/>
        <p:cNvGrpSpPr/>
        <p:nvPr/>
      </p:nvGrpSpPr>
      <p:grpSpPr>
        <a:xfrm>
          <a:off x="0" y="0"/>
          <a:ext cx="0" cy="0"/>
          <a:chOff x="0" y="0"/>
          <a:chExt cx="0" cy="0"/>
        </a:xfrm>
      </p:grpSpPr>
      <p:sp>
        <p:nvSpPr>
          <p:cNvPr id="59" name="Google Shape;59;p11"/>
          <p:cNvSpPr txBox="1">
            <a:spLocks noGrp="1"/>
          </p:cNvSpPr>
          <p:nvPr>
            <p:ph type="title"/>
          </p:nvPr>
        </p:nvSpPr>
        <p:spPr>
          <a:xfrm>
            <a:off x="904875" y="131025"/>
            <a:ext cx="7771500" cy="1072800"/>
          </a:xfrm>
          <a:prstGeom prst="rect">
            <a:avLst/>
          </a:prstGeom>
          <a:noFill/>
          <a:ln>
            <a:noFill/>
          </a:ln>
        </p:spPr>
        <p:txBody>
          <a:bodyPr spcFirstLastPara="1" wrap="square" lIns="180000" tIns="0" rIns="72000" bIns="46800" anchor="t" anchorCtr="0">
            <a:noAutofit/>
          </a:bodyPr>
          <a:lstStyle>
            <a:lvl1pPr lvl="0" algn="l">
              <a:lnSpc>
                <a:spcPct val="90000"/>
              </a:lnSpc>
              <a:spcBef>
                <a:spcPts val="0"/>
              </a:spcBef>
              <a:spcAft>
                <a:spcPts val="0"/>
              </a:spcAft>
              <a:buClr>
                <a:schemeClr val="dk1"/>
              </a:buClr>
              <a:buSzPts val="2700"/>
              <a:buNone/>
              <a:defRPr sz="2700"/>
            </a:lvl1pPr>
            <a:lvl2pPr lvl="1">
              <a:spcBef>
                <a:spcPts val="0"/>
              </a:spcBef>
              <a:spcAft>
                <a:spcPts val="0"/>
              </a:spcAft>
              <a:buSzPts val="2700"/>
              <a:buNone/>
              <a:defRPr sz="2700"/>
            </a:lvl2pPr>
            <a:lvl3pPr lvl="2">
              <a:spcBef>
                <a:spcPts val="0"/>
              </a:spcBef>
              <a:spcAft>
                <a:spcPts val="0"/>
              </a:spcAft>
              <a:buSzPts val="2700"/>
              <a:buNone/>
              <a:defRPr sz="2700"/>
            </a:lvl3pPr>
            <a:lvl4pPr lvl="3">
              <a:spcBef>
                <a:spcPts val="0"/>
              </a:spcBef>
              <a:spcAft>
                <a:spcPts val="0"/>
              </a:spcAft>
              <a:buSzPts val="2700"/>
              <a:buNone/>
              <a:defRPr sz="2700"/>
            </a:lvl4pPr>
            <a:lvl5pPr lvl="4">
              <a:spcBef>
                <a:spcPts val="0"/>
              </a:spcBef>
              <a:spcAft>
                <a:spcPts val="0"/>
              </a:spcAft>
              <a:buSzPts val="2700"/>
              <a:buNone/>
              <a:defRPr sz="2700"/>
            </a:lvl5pPr>
            <a:lvl6pPr lvl="5">
              <a:spcBef>
                <a:spcPts val="0"/>
              </a:spcBef>
              <a:spcAft>
                <a:spcPts val="0"/>
              </a:spcAft>
              <a:buSzPts val="2700"/>
              <a:buNone/>
              <a:defRPr sz="2700"/>
            </a:lvl6pPr>
            <a:lvl7pPr lvl="6">
              <a:spcBef>
                <a:spcPts val="0"/>
              </a:spcBef>
              <a:spcAft>
                <a:spcPts val="0"/>
              </a:spcAft>
              <a:buSzPts val="2700"/>
              <a:buNone/>
              <a:defRPr sz="2700"/>
            </a:lvl7pPr>
            <a:lvl8pPr lvl="7">
              <a:spcBef>
                <a:spcPts val="0"/>
              </a:spcBef>
              <a:spcAft>
                <a:spcPts val="0"/>
              </a:spcAft>
              <a:buSzPts val="2700"/>
              <a:buNone/>
              <a:defRPr sz="2700"/>
            </a:lvl8pPr>
            <a:lvl9pPr lvl="8">
              <a:spcBef>
                <a:spcPts val="0"/>
              </a:spcBef>
              <a:spcAft>
                <a:spcPts val="0"/>
              </a:spcAft>
              <a:buSzPts val="2700"/>
              <a:buNone/>
              <a:defRPr sz="2700"/>
            </a:lvl9pPr>
          </a:lstStyle>
          <a:p>
            <a:endParaRPr/>
          </a:p>
        </p:txBody>
      </p:sp>
      <p:sp>
        <p:nvSpPr>
          <p:cNvPr id="60" name="Google Shape;60;p11"/>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re seul">
  <p:cSld name="1_Titre seul">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6405563" y="2571750"/>
            <a:ext cx="2738400" cy="2111400"/>
          </a:xfrm>
          <a:prstGeom prst="rect">
            <a:avLst/>
          </a:prstGeom>
          <a:solidFill>
            <a:schemeClr val="accent2"/>
          </a:solidFill>
          <a:ln>
            <a:noFill/>
          </a:ln>
        </p:spPr>
        <p:txBody>
          <a:bodyPr spcFirstLastPara="1" wrap="square" lIns="180000" tIns="0" rIns="72000" bIns="46800" anchor="ctr" anchorCtr="0">
            <a:noAutofit/>
          </a:bodyPr>
          <a:lstStyle>
            <a:lvl1pPr lvl="0" algn="l">
              <a:lnSpc>
                <a:spcPct val="90000"/>
              </a:lnSpc>
              <a:spcBef>
                <a:spcPts val="0"/>
              </a:spcBef>
              <a:spcAft>
                <a:spcPts val="0"/>
              </a:spcAft>
              <a:buClr>
                <a:schemeClr val="lt1"/>
              </a:buClr>
              <a:buSzPts val="3200"/>
              <a:buFont typeface="Libre Franklin"/>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fr"/>
              <a:t>‹#›</a:t>
            </a:fld>
            <a:endParaRPr/>
          </a:p>
        </p:txBody>
      </p:sp>
      <p:sp>
        <p:nvSpPr>
          <p:cNvPr id="64" name="Google Shape;64;p12"/>
          <p:cNvSpPr txBox="1">
            <a:spLocks noGrp="1"/>
          </p:cNvSpPr>
          <p:nvPr>
            <p:ph type="subTitle" idx="1"/>
          </p:nvPr>
        </p:nvSpPr>
        <p:spPr>
          <a:xfrm>
            <a:off x="906575" y="100"/>
            <a:ext cx="7724700" cy="5143500"/>
          </a:xfrm>
          <a:prstGeom prst="rect">
            <a:avLst/>
          </a:prstGeom>
        </p:spPr>
        <p:txBody>
          <a:bodyPr spcFirstLastPara="1" wrap="square" lIns="180000" tIns="45700" rIns="91425" bIns="45700" anchor="t" anchorCtr="0">
            <a:noAutofit/>
          </a:bodyPr>
          <a:lstStyle>
            <a:lvl1pPr lvl="0" rtl="0">
              <a:spcBef>
                <a:spcPts val="750"/>
              </a:spcBef>
              <a:spcAft>
                <a:spcPts val="0"/>
              </a:spcAft>
              <a:buNone/>
              <a:defRPr>
                <a:latin typeface="Libre Franklin Medium"/>
                <a:ea typeface="Libre Franklin Medium"/>
                <a:cs typeface="Libre Franklin Medium"/>
                <a:sym typeface="Libre Franklin Medium"/>
              </a:defRPr>
            </a:lvl1pPr>
            <a:lvl2pPr lvl="1" rtl="0">
              <a:spcBef>
                <a:spcPts val="750"/>
              </a:spcBef>
              <a:spcAft>
                <a:spcPts val="0"/>
              </a:spcAft>
              <a:buNone/>
              <a:defRPr/>
            </a:lvl2pPr>
            <a:lvl3pPr lvl="2" rtl="0">
              <a:spcBef>
                <a:spcPts val="750"/>
              </a:spcBef>
              <a:spcAft>
                <a:spcPts val="0"/>
              </a:spcAft>
              <a:buNone/>
              <a:defRPr/>
            </a:lvl3pPr>
            <a:lvl4pPr lvl="3" rtl="0">
              <a:spcBef>
                <a:spcPts val="750"/>
              </a:spcBef>
              <a:spcAft>
                <a:spcPts val="0"/>
              </a:spcAft>
              <a:buNone/>
              <a:defRPr/>
            </a:lvl4pPr>
            <a:lvl5pPr lvl="4" rtl="0">
              <a:spcBef>
                <a:spcPts val="750"/>
              </a:spcBef>
              <a:spcAft>
                <a:spcPts val="0"/>
              </a:spcAft>
              <a:buNone/>
              <a:defRPr/>
            </a:lvl5pPr>
            <a:lvl6pPr lvl="5" rtl="0">
              <a:spcBef>
                <a:spcPts val="750"/>
              </a:spcBef>
              <a:spcAft>
                <a:spcPts val="0"/>
              </a:spcAft>
              <a:buNone/>
              <a:defRPr/>
            </a:lvl6pPr>
            <a:lvl7pPr lvl="6" rtl="0">
              <a:spcBef>
                <a:spcPts val="750"/>
              </a:spcBef>
              <a:spcAft>
                <a:spcPts val="0"/>
              </a:spcAft>
              <a:buNone/>
              <a:defRPr/>
            </a:lvl7pPr>
            <a:lvl8pPr lvl="7" rtl="0">
              <a:spcBef>
                <a:spcPts val="750"/>
              </a:spcBef>
              <a:spcAft>
                <a:spcPts val="0"/>
              </a:spcAft>
              <a:buNone/>
              <a:defRPr/>
            </a:lvl8pPr>
            <a:lvl9pPr lvl="8" rtl="0">
              <a:spcBef>
                <a:spcPts val="750"/>
              </a:spcBef>
              <a:spcAft>
                <a:spcPts val="0"/>
              </a:spcAft>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Titre seul">
  <p:cSld name="2_Titre seul">
    <p:spTree>
      <p:nvGrpSpPr>
        <p:cNvPr id="1" name="Shape 65"/>
        <p:cNvGrpSpPr/>
        <p:nvPr/>
      </p:nvGrpSpPr>
      <p:grpSpPr>
        <a:xfrm>
          <a:off x="0" y="0"/>
          <a:ext cx="0" cy="0"/>
          <a:chOff x="0" y="0"/>
          <a:chExt cx="0" cy="0"/>
        </a:xfrm>
      </p:grpSpPr>
      <p:sp>
        <p:nvSpPr>
          <p:cNvPr id="66" name="Google Shape;66;p13"/>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fr"/>
              <a:t>‹#›</a:t>
            </a:fld>
            <a:endParaRPr/>
          </a:p>
        </p:txBody>
      </p:sp>
      <p:sp>
        <p:nvSpPr>
          <p:cNvPr id="67" name="Google Shape;67;p13"/>
          <p:cNvSpPr txBox="1">
            <a:spLocks noGrp="1"/>
          </p:cNvSpPr>
          <p:nvPr>
            <p:ph type="subTitle" idx="1"/>
          </p:nvPr>
        </p:nvSpPr>
        <p:spPr>
          <a:xfrm>
            <a:off x="906575" y="5200"/>
            <a:ext cx="8237400" cy="5138400"/>
          </a:xfrm>
          <a:prstGeom prst="rect">
            <a:avLst/>
          </a:prstGeom>
        </p:spPr>
        <p:txBody>
          <a:bodyPr spcFirstLastPara="1" wrap="square" lIns="180000" tIns="45700" rIns="91425" bIns="45700" anchor="t" anchorCtr="0">
            <a:noAutofit/>
          </a:bodyPr>
          <a:lstStyle>
            <a:lvl1pPr lvl="0" rtl="0">
              <a:spcBef>
                <a:spcPts val="750"/>
              </a:spcBef>
              <a:spcAft>
                <a:spcPts val="0"/>
              </a:spcAft>
              <a:buNone/>
              <a:defRPr>
                <a:latin typeface="Libre Franklin Medium"/>
                <a:ea typeface="Libre Franklin Medium"/>
                <a:cs typeface="Libre Franklin Medium"/>
                <a:sym typeface="Libre Franklin Medium"/>
              </a:defRPr>
            </a:lvl1pPr>
            <a:lvl2pPr lvl="1" rtl="0">
              <a:spcBef>
                <a:spcPts val="750"/>
              </a:spcBef>
              <a:spcAft>
                <a:spcPts val="0"/>
              </a:spcAft>
              <a:buNone/>
              <a:defRPr/>
            </a:lvl2pPr>
            <a:lvl3pPr lvl="2" rtl="0">
              <a:spcBef>
                <a:spcPts val="750"/>
              </a:spcBef>
              <a:spcAft>
                <a:spcPts val="0"/>
              </a:spcAft>
              <a:buNone/>
              <a:defRPr/>
            </a:lvl3pPr>
            <a:lvl4pPr lvl="3" rtl="0">
              <a:spcBef>
                <a:spcPts val="750"/>
              </a:spcBef>
              <a:spcAft>
                <a:spcPts val="0"/>
              </a:spcAft>
              <a:buNone/>
              <a:defRPr/>
            </a:lvl4pPr>
            <a:lvl5pPr lvl="4" rtl="0">
              <a:spcBef>
                <a:spcPts val="750"/>
              </a:spcBef>
              <a:spcAft>
                <a:spcPts val="0"/>
              </a:spcAft>
              <a:buNone/>
              <a:defRPr/>
            </a:lvl5pPr>
            <a:lvl6pPr lvl="5" rtl="0">
              <a:spcBef>
                <a:spcPts val="750"/>
              </a:spcBef>
              <a:spcAft>
                <a:spcPts val="0"/>
              </a:spcAft>
              <a:buNone/>
              <a:defRPr/>
            </a:lvl6pPr>
            <a:lvl7pPr lvl="6" rtl="0">
              <a:spcBef>
                <a:spcPts val="750"/>
              </a:spcBef>
              <a:spcAft>
                <a:spcPts val="0"/>
              </a:spcAft>
              <a:buNone/>
              <a:defRPr/>
            </a:lvl7pPr>
            <a:lvl8pPr lvl="7" rtl="0">
              <a:spcBef>
                <a:spcPts val="750"/>
              </a:spcBef>
              <a:spcAft>
                <a:spcPts val="0"/>
              </a:spcAft>
              <a:buNone/>
              <a:defRPr/>
            </a:lvl8pPr>
            <a:lvl9pPr lvl="8" rtl="0">
              <a:spcBef>
                <a:spcPts val="750"/>
              </a:spcBef>
              <a:spcAft>
                <a:spcPts val="0"/>
              </a:spcAft>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Titre seul">
  <p:cSld name="3_Titre seul">
    <p:spTree>
      <p:nvGrpSpPr>
        <p:cNvPr id="1" name="Shape 68"/>
        <p:cNvGrpSpPr/>
        <p:nvPr/>
      </p:nvGrpSpPr>
      <p:grpSpPr>
        <a:xfrm>
          <a:off x="0" y="0"/>
          <a:ext cx="0" cy="0"/>
          <a:chOff x="0" y="0"/>
          <a:chExt cx="0" cy="0"/>
        </a:xfrm>
      </p:grpSpPr>
      <p:sp>
        <p:nvSpPr>
          <p:cNvPr id="69" name="Google Shape;69;p14"/>
          <p:cNvSpPr txBox="1">
            <a:spLocks noGrp="1"/>
          </p:cNvSpPr>
          <p:nvPr>
            <p:ph type="body" idx="1"/>
          </p:nvPr>
        </p:nvSpPr>
        <p:spPr>
          <a:xfrm>
            <a:off x="904875" y="1563718"/>
            <a:ext cx="7647000" cy="3579900"/>
          </a:xfrm>
          <a:prstGeom prst="rect">
            <a:avLst/>
          </a:prstGeom>
          <a:noFill/>
          <a:ln>
            <a:noFill/>
          </a:ln>
        </p:spPr>
        <p:txBody>
          <a:bodyPr spcFirstLastPara="1" wrap="square" lIns="180000" tIns="45700" rIns="91425" bIns="45700" anchor="t" anchorCtr="0">
            <a:noAutofit/>
          </a:bodyPr>
          <a:lstStyle>
            <a:lvl1pPr marL="457200" lvl="0" indent="-331470" algn="l">
              <a:lnSpc>
                <a:spcPct val="90000"/>
              </a:lnSpc>
              <a:spcBef>
                <a:spcPts val="750"/>
              </a:spcBef>
              <a:spcAft>
                <a:spcPts val="0"/>
              </a:spcAft>
              <a:buSzPts val="1620"/>
              <a:buFont typeface="Barlow"/>
              <a:buChar char="▪"/>
              <a:defRPr>
                <a:latin typeface="Barlow"/>
                <a:ea typeface="Barlow"/>
                <a:cs typeface="Barlow"/>
                <a:sym typeface="Barlow"/>
              </a:defRPr>
            </a:lvl1pPr>
            <a:lvl2pPr marL="914400" lvl="1" indent="-342900" algn="l">
              <a:lnSpc>
                <a:spcPct val="90000"/>
              </a:lnSpc>
              <a:spcBef>
                <a:spcPts val="375"/>
              </a:spcBef>
              <a:spcAft>
                <a:spcPts val="0"/>
              </a:spcAft>
              <a:buSzPts val="1800"/>
              <a:buFont typeface="Barlow"/>
              <a:buChar char="•"/>
              <a:defRPr>
                <a:latin typeface="Barlow"/>
                <a:ea typeface="Barlow"/>
                <a:cs typeface="Barlow"/>
                <a:sym typeface="Barlow"/>
              </a:defRPr>
            </a:lvl2pPr>
            <a:lvl3pPr marL="1371600" lvl="2" indent="-331469" algn="l">
              <a:lnSpc>
                <a:spcPct val="90000"/>
              </a:lnSpc>
              <a:spcBef>
                <a:spcPts val="375"/>
              </a:spcBef>
              <a:spcAft>
                <a:spcPts val="0"/>
              </a:spcAft>
              <a:buClr>
                <a:schemeClr val="dk1"/>
              </a:buClr>
              <a:buSzPts val="1620"/>
              <a:buFont typeface="Barlow"/>
              <a:buChar char="▪"/>
              <a:defRPr>
                <a:latin typeface="Barlow"/>
                <a:ea typeface="Barlow"/>
                <a:cs typeface="Barlow"/>
                <a:sym typeface="Barlow"/>
              </a:defRPr>
            </a:lvl3pPr>
            <a:lvl4pPr marL="1828800" lvl="3" indent="-314325" algn="l">
              <a:lnSpc>
                <a:spcPct val="90000"/>
              </a:lnSpc>
              <a:spcBef>
                <a:spcPts val="375"/>
              </a:spcBef>
              <a:spcAft>
                <a:spcPts val="0"/>
              </a:spcAft>
              <a:buClr>
                <a:schemeClr val="dk1"/>
              </a:buClr>
              <a:buSzPts val="1350"/>
              <a:buFont typeface="Barlow"/>
              <a:buChar char="•"/>
              <a:defRPr>
                <a:latin typeface="Barlow"/>
                <a:ea typeface="Barlow"/>
                <a:cs typeface="Barlow"/>
                <a:sym typeface="Barlow"/>
              </a:defRPr>
            </a:lvl4pPr>
            <a:lvl5pPr marL="2286000" lvl="4" indent="-314325" algn="l">
              <a:lnSpc>
                <a:spcPct val="90000"/>
              </a:lnSpc>
              <a:spcBef>
                <a:spcPts val="375"/>
              </a:spcBef>
              <a:spcAft>
                <a:spcPts val="0"/>
              </a:spcAft>
              <a:buClr>
                <a:schemeClr val="dk1"/>
              </a:buClr>
              <a:buSzPts val="1350"/>
              <a:buFont typeface="Barlow"/>
              <a:buChar char="•"/>
              <a:defRPr>
                <a:latin typeface="Barlow"/>
                <a:ea typeface="Barlow"/>
                <a:cs typeface="Barlow"/>
                <a:sym typeface="Barlow"/>
              </a:defRPr>
            </a:lvl5pPr>
            <a:lvl6pPr marL="2743200" lvl="5" indent="-342900" algn="l">
              <a:lnSpc>
                <a:spcPct val="90000"/>
              </a:lnSpc>
              <a:spcBef>
                <a:spcPts val="375"/>
              </a:spcBef>
              <a:spcAft>
                <a:spcPts val="0"/>
              </a:spcAft>
              <a:buClr>
                <a:schemeClr val="dk1"/>
              </a:buClr>
              <a:buSzPts val="1800"/>
              <a:buFont typeface="Barlow"/>
              <a:buChar char="•"/>
              <a:defRPr>
                <a:latin typeface="Barlow"/>
                <a:ea typeface="Barlow"/>
                <a:cs typeface="Barlow"/>
                <a:sym typeface="Barlow"/>
              </a:defRPr>
            </a:lvl6pPr>
            <a:lvl7pPr marL="3200400" lvl="6" indent="-342900" algn="l">
              <a:lnSpc>
                <a:spcPct val="90000"/>
              </a:lnSpc>
              <a:spcBef>
                <a:spcPts val="375"/>
              </a:spcBef>
              <a:spcAft>
                <a:spcPts val="0"/>
              </a:spcAft>
              <a:buClr>
                <a:schemeClr val="dk1"/>
              </a:buClr>
              <a:buSzPts val="1800"/>
              <a:buFont typeface="Barlow"/>
              <a:buChar char="•"/>
              <a:defRPr>
                <a:latin typeface="Barlow"/>
                <a:ea typeface="Barlow"/>
                <a:cs typeface="Barlow"/>
                <a:sym typeface="Barlow"/>
              </a:defRPr>
            </a:lvl7pPr>
            <a:lvl8pPr marL="3657600" lvl="7" indent="-342900" algn="l">
              <a:lnSpc>
                <a:spcPct val="90000"/>
              </a:lnSpc>
              <a:spcBef>
                <a:spcPts val="375"/>
              </a:spcBef>
              <a:spcAft>
                <a:spcPts val="0"/>
              </a:spcAft>
              <a:buClr>
                <a:schemeClr val="dk1"/>
              </a:buClr>
              <a:buSzPts val="1800"/>
              <a:buFont typeface="Barlow"/>
              <a:buChar char="•"/>
              <a:defRPr>
                <a:latin typeface="Barlow"/>
                <a:ea typeface="Barlow"/>
                <a:cs typeface="Barlow"/>
                <a:sym typeface="Barlow"/>
              </a:defRPr>
            </a:lvl8pPr>
            <a:lvl9pPr marL="4114800" lvl="8" indent="-342900" algn="l">
              <a:lnSpc>
                <a:spcPct val="90000"/>
              </a:lnSpc>
              <a:spcBef>
                <a:spcPts val="375"/>
              </a:spcBef>
              <a:spcAft>
                <a:spcPts val="0"/>
              </a:spcAft>
              <a:buClr>
                <a:schemeClr val="dk1"/>
              </a:buClr>
              <a:buSzPts val="1800"/>
              <a:buFont typeface="Barlow"/>
              <a:buChar char="•"/>
              <a:defRPr>
                <a:latin typeface="Barlow"/>
                <a:ea typeface="Barlow"/>
                <a:cs typeface="Barlow"/>
                <a:sym typeface="Barlow"/>
              </a:defRPr>
            </a:lvl9pPr>
          </a:lstStyle>
          <a:p>
            <a:endParaRPr/>
          </a:p>
        </p:txBody>
      </p:sp>
      <p:sp>
        <p:nvSpPr>
          <p:cNvPr id="70" name="Google Shape;70;p14"/>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fr"/>
              <a:t>‹#›</a:t>
            </a:fld>
            <a:endParaRPr/>
          </a:p>
        </p:txBody>
      </p:sp>
      <p:sp>
        <p:nvSpPr>
          <p:cNvPr id="71" name="Google Shape;71;p14"/>
          <p:cNvSpPr txBox="1">
            <a:spLocks noGrp="1"/>
          </p:cNvSpPr>
          <p:nvPr>
            <p:ph type="title"/>
          </p:nvPr>
        </p:nvSpPr>
        <p:spPr>
          <a:xfrm>
            <a:off x="753475" y="48242"/>
            <a:ext cx="7348200" cy="451200"/>
          </a:xfrm>
          <a:prstGeom prst="rect">
            <a:avLst/>
          </a:prstGeom>
          <a:noFill/>
          <a:ln>
            <a:noFill/>
          </a:ln>
        </p:spPr>
        <p:txBody>
          <a:bodyPr spcFirstLastPara="1" wrap="square" lIns="180000" tIns="0" rIns="72000" bIns="46800" anchor="t" anchorCtr="0">
            <a:noAutofit/>
          </a:bodyPr>
          <a:lstStyle>
            <a:lvl1pPr lvl="0" algn="l">
              <a:lnSpc>
                <a:spcPct val="90000"/>
              </a:lnSpc>
              <a:spcBef>
                <a:spcPts val="0"/>
              </a:spcBef>
              <a:spcAft>
                <a:spcPts val="0"/>
              </a:spcAft>
              <a:buClr>
                <a:schemeClr val="dk1"/>
              </a:buClr>
              <a:buSzPts val="1800"/>
              <a:buFont typeface="Barlow"/>
              <a:buNone/>
              <a:defRPr b="0">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72"/>
        <p:cNvGrpSpPr/>
        <p:nvPr/>
      </p:nvGrpSpPr>
      <p:grpSpPr>
        <a:xfrm>
          <a:off x="0" y="0"/>
          <a:ext cx="0" cy="0"/>
          <a:chOff x="0" y="0"/>
          <a:chExt cx="0" cy="0"/>
        </a:xfrm>
      </p:grpSpPr>
      <p:sp>
        <p:nvSpPr>
          <p:cNvPr id="73" name="Google Shape;73;p15"/>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apositive de titre 1" type="title">
  <p:cSld name="TITLE">
    <p:spTree>
      <p:nvGrpSpPr>
        <p:cNvPr id="1" name="Shape 74"/>
        <p:cNvGrpSpPr/>
        <p:nvPr/>
      </p:nvGrpSpPr>
      <p:grpSpPr>
        <a:xfrm>
          <a:off x="0" y="0"/>
          <a:ext cx="0" cy="0"/>
          <a:chOff x="0" y="0"/>
          <a:chExt cx="0" cy="0"/>
        </a:xfrm>
      </p:grpSpPr>
      <p:sp>
        <p:nvSpPr>
          <p:cNvPr id="75" name="Google Shape;75;p16"/>
          <p:cNvSpPr txBox="1">
            <a:spLocks noGrp="1"/>
          </p:cNvSpPr>
          <p:nvPr>
            <p:ph type="ctrTitle"/>
          </p:nvPr>
        </p:nvSpPr>
        <p:spPr>
          <a:xfrm>
            <a:off x="311708" y="744575"/>
            <a:ext cx="8520600" cy="2052600"/>
          </a:xfrm>
          <a:prstGeom prst="rect">
            <a:avLst/>
          </a:prstGeom>
        </p:spPr>
        <p:txBody>
          <a:bodyPr spcFirstLastPara="1" wrap="square" lIns="180000" tIns="0" rIns="72000" bIns="46800"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76" name="Google Shape;76;p16"/>
          <p:cNvSpPr txBox="1">
            <a:spLocks noGrp="1"/>
          </p:cNvSpPr>
          <p:nvPr>
            <p:ph type="subTitle" idx="1"/>
          </p:nvPr>
        </p:nvSpPr>
        <p:spPr>
          <a:xfrm>
            <a:off x="311700" y="2834125"/>
            <a:ext cx="8520600" cy="792600"/>
          </a:xfrm>
          <a:prstGeom prst="rect">
            <a:avLst/>
          </a:prstGeom>
        </p:spPr>
        <p:txBody>
          <a:bodyPr spcFirstLastPara="1" wrap="square" lIns="180000" tIns="45700" rIns="91425" bIns="45700" anchor="t" anchorCtr="0">
            <a:noAutofit/>
          </a:bodyPr>
          <a:lstStyle>
            <a:lvl1pPr lvl="0" algn="ctr" rtl="0">
              <a:lnSpc>
                <a:spcPct val="100000"/>
              </a:lnSpc>
              <a:spcBef>
                <a:spcPts val="750"/>
              </a:spcBef>
              <a:spcAft>
                <a:spcPts val="0"/>
              </a:spcAft>
              <a:buSzPts val="2800"/>
              <a:buNone/>
              <a:defRPr sz="2800"/>
            </a:lvl1pPr>
            <a:lvl2pPr lvl="1" algn="ctr" rtl="0">
              <a:lnSpc>
                <a:spcPct val="100000"/>
              </a:lnSpc>
              <a:spcBef>
                <a:spcPts val="375"/>
              </a:spcBef>
              <a:spcAft>
                <a:spcPts val="0"/>
              </a:spcAft>
              <a:buSzPts val="2800"/>
              <a:buNone/>
              <a:defRPr sz="2800"/>
            </a:lvl2pPr>
            <a:lvl3pPr lvl="2" algn="ctr" rtl="0">
              <a:lnSpc>
                <a:spcPct val="100000"/>
              </a:lnSpc>
              <a:spcBef>
                <a:spcPts val="375"/>
              </a:spcBef>
              <a:spcAft>
                <a:spcPts val="0"/>
              </a:spcAft>
              <a:buSzPts val="2800"/>
              <a:buNone/>
              <a:defRPr sz="2800"/>
            </a:lvl3pPr>
            <a:lvl4pPr lvl="3" algn="ctr" rtl="0">
              <a:lnSpc>
                <a:spcPct val="100000"/>
              </a:lnSpc>
              <a:spcBef>
                <a:spcPts val="375"/>
              </a:spcBef>
              <a:spcAft>
                <a:spcPts val="0"/>
              </a:spcAft>
              <a:buSzPts val="2800"/>
              <a:buNone/>
              <a:defRPr sz="2800"/>
            </a:lvl4pPr>
            <a:lvl5pPr lvl="4" algn="ctr" rtl="0">
              <a:lnSpc>
                <a:spcPct val="100000"/>
              </a:lnSpc>
              <a:spcBef>
                <a:spcPts val="375"/>
              </a:spcBef>
              <a:spcAft>
                <a:spcPts val="0"/>
              </a:spcAft>
              <a:buSzPts val="2800"/>
              <a:buNone/>
              <a:defRPr sz="2800"/>
            </a:lvl5pPr>
            <a:lvl6pPr lvl="5" algn="ctr" rtl="0">
              <a:lnSpc>
                <a:spcPct val="100000"/>
              </a:lnSpc>
              <a:spcBef>
                <a:spcPts val="375"/>
              </a:spcBef>
              <a:spcAft>
                <a:spcPts val="0"/>
              </a:spcAft>
              <a:buSzPts val="2800"/>
              <a:buNone/>
              <a:defRPr sz="2800"/>
            </a:lvl6pPr>
            <a:lvl7pPr lvl="6" algn="ctr" rtl="0">
              <a:lnSpc>
                <a:spcPct val="100000"/>
              </a:lnSpc>
              <a:spcBef>
                <a:spcPts val="375"/>
              </a:spcBef>
              <a:spcAft>
                <a:spcPts val="0"/>
              </a:spcAft>
              <a:buSzPts val="2800"/>
              <a:buNone/>
              <a:defRPr sz="2800"/>
            </a:lvl7pPr>
            <a:lvl8pPr lvl="7" algn="ctr" rtl="0">
              <a:lnSpc>
                <a:spcPct val="100000"/>
              </a:lnSpc>
              <a:spcBef>
                <a:spcPts val="375"/>
              </a:spcBef>
              <a:spcAft>
                <a:spcPts val="0"/>
              </a:spcAft>
              <a:buSzPts val="2800"/>
              <a:buNone/>
              <a:defRPr sz="2800"/>
            </a:lvl8pPr>
            <a:lvl9pPr lvl="8" algn="ctr" rtl="0">
              <a:lnSpc>
                <a:spcPct val="100000"/>
              </a:lnSpc>
              <a:spcBef>
                <a:spcPts val="375"/>
              </a:spcBef>
              <a:spcAft>
                <a:spcPts val="0"/>
              </a:spcAft>
              <a:buSzPts val="2800"/>
              <a:buNone/>
              <a:defRPr sz="2800"/>
            </a:lvl9pPr>
          </a:lstStyle>
          <a:p>
            <a:endParaRPr/>
          </a:p>
        </p:txBody>
      </p:sp>
      <p:sp>
        <p:nvSpPr>
          <p:cNvPr id="77" name="Google Shape;77;p16"/>
          <p:cNvSpPr txBox="1">
            <a:spLocks noGrp="1"/>
          </p:cNvSpPr>
          <p:nvPr>
            <p:ph type="sldNum" idx="12"/>
          </p:nvPr>
        </p:nvSpPr>
        <p:spPr>
          <a:xfrm>
            <a:off x="8472458" y="4663217"/>
            <a:ext cx="548700" cy="393600"/>
          </a:xfrm>
          <a:prstGeom prst="rect">
            <a:avLst/>
          </a:prstGeom>
        </p:spPr>
        <p:txBody>
          <a:bodyPr spcFirstLastPara="1" wrap="square" lIns="90000" tIns="0" rIns="90000"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12_Title Slide - Images">
  <p:cSld name="12_Title Slide - Images">
    <p:bg>
      <p:bgPr>
        <a:solidFill>
          <a:schemeClr val="lt1"/>
        </a:solidFill>
        <a:effectLst/>
      </p:bgPr>
    </p:bg>
    <p:spTree>
      <p:nvGrpSpPr>
        <p:cNvPr id="1" name="Shape 78"/>
        <p:cNvGrpSpPr/>
        <p:nvPr/>
      </p:nvGrpSpPr>
      <p:grpSpPr>
        <a:xfrm>
          <a:off x="0" y="0"/>
          <a:ext cx="0" cy="0"/>
          <a:chOff x="0" y="0"/>
          <a:chExt cx="0" cy="0"/>
        </a:xfrm>
      </p:grpSpPr>
      <p:pic>
        <p:nvPicPr>
          <p:cNvPr id="79" name="Google Shape;79;p17"/>
          <p:cNvPicPr preferRelativeResize="0"/>
          <p:nvPr/>
        </p:nvPicPr>
        <p:blipFill rotWithShape="1">
          <a:blip r:embed="rId2">
            <a:alphaModFix/>
          </a:blip>
          <a:srcRect l="-7772" t="26753" r="64279" b="-169"/>
          <a:stretch/>
        </p:blipFill>
        <p:spPr>
          <a:xfrm>
            <a:off x="0" y="0"/>
            <a:ext cx="9144000" cy="4952085"/>
          </a:xfrm>
          <a:prstGeom prst="rect">
            <a:avLst/>
          </a:prstGeom>
          <a:noFill/>
          <a:ln>
            <a:noFill/>
          </a:ln>
        </p:spPr>
      </p:pic>
      <p:sp>
        <p:nvSpPr>
          <p:cNvPr id="80" name="Google Shape;80;p17"/>
          <p:cNvSpPr/>
          <p:nvPr/>
        </p:nvSpPr>
        <p:spPr>
          <a:xfrm rot="10800000" flipH="1">
            <a:off x="0" y="0"/>
            <a:ext cx="9144000" cy="5143500"/>
          </a:xfrm>
          <a:prstGeom prst="rect">
            <a:avLst/>
          </a:prstGeom>
          <a:gradFill>
            <a:gsLst>
              <a:gs pos="0">
                <a:schemeClr val="lt1"/>
              </a:gs>
              <a:gs pos="34000">
                <a:schemeClr val="lt1"/>
              </a:gs>
              <a:gs pos="100000">
                <a:srgbClr val="FFFFFF">
                  <a:alpha val="34509"/>
                </a:srgbClr>
              </a:gs>
            </a:gsLst>
            <a:lin ang="3000122" scaled="0"/>
          </a:gradFill>
          <a:ln>
            <a:noFill/>
          </a:ln>
        </p:spPr>
        <p:txBody>
          <a:bodyPr spcFirstLastPara="1" wrap="square" lIns="76200" tIns="38075" rIns="76200" bIns="38075"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81" name="Google Shape;81;p17"/>
          <p:cNvSpPr txBox="1">
            <a:spLocks noGrp="1"/>
          </p:cNvSpPr>
          <p:nvPr>
            <p:ph type="subTitle" idx="1"/>
          </p:nvPr>
        </p:nvSpPr>
        <p:spPr>
          <a:xfrm>
            <a:off x="409144" y="3843584"/>
            <a:ext cx="5047500" cy="307800"/>
          </a:xfrm>
          <a:prstGeom prst="rect">
            <a:avLst/>
          </a:prstGeom>
          <a:noFill/>
          <a:ln>
            <a:noFill/>
          </a:ln>
        </p:spPr>
        <p:txBody>
          <a:bodyPr spcFirstLastPara="1" wrap="square" lIns="76200" tIns="76200" rIns="76200" bIns="76200" anchor="t" anchorCtr="0">
            <a:noAutofit/>
          </a:bodyPr>
          <a:lstStyle>
            <a:lvl1pPr marR="0" lvl="0" algn="l" rtl="0">
              <a:lnSpc>
                <a:spcPct val="90000"/>
              </a:lnSpc>
              <a:spcBef>
                <a:spcPts val="0"/>
              </a:spcBef>
              <a:spcAft>
                <a:spcPts val="0"/>
              </a:spcAft>
              <a:buClr>
                <a:schemeClr val="dk1"/>
              </a:buClr>
              <a:buSzPts val="1200"/>
              <a:buFont typeface="Trebuchet MS"/>
              <a:buNone/>
              <a:defRPr sz="1700" b="0" i="0" u="none" strike="noStrike" cap="none">
                <a:solidFill>
                  <a:srgbClr val="595959"/>
                </a:solidFill>
                <a:latin typeface="Trebuchet MS"/>
                <a:ea typeface="Trebuchet MS"/>
                <a:cs typeface="Trebuchet MS"/>
                <a:sym typeface="Trebuchet MS"/>
              </a:defRPr>
            </a:lvl1pPr>
            <a:lvl2pPr marR="0" lvl="1" algn="l" rtl="0">
              <a:lnSpc>
                <a:spcPct val="90000"/>
              </a:lnSpc>
              <a:spcBef>
                <a:spcPts val="800"/>
              </a:spcBef>
              <a:spcAft>
                <a:spcPts val="0"/>
              </a:spcAft>
              <a:buClr>
                <a:schemeClr val="dk1"/>
              </a:buClr>
              <a:buSzPts val="1200"/>
              <a:buFont typeface="Trebuchet MS"/>
              <a:buNone/>
              <a:defRPr sz="1500" b="0" i="0" u="none" strike="noStrike" cap="none">
                <a:solidFill>
                  <a:schemeClr val="dk2"/>
                </a:solidFill>
                <a:latin typeface="Trebuchet MS"/>
                <a:ea typeface="Trebuchet MS"/>
                <a:cs typeface="Trebuchet MS"/>
                <a:sym typeface="Trebuchet MS"/>
              </a:defRPr>
            </a:lvl2pPr>
            <a:lvl3pPr marR="0" lvl="2" algn="l" rtl="0">
              <a:lnSpc>
                <a:spcPct val="90000"/>
              </a:lnSpc>
              <a:spcBef>
                <a:spcPts val="800"/>
              </a:spcBef>
              <a:spcAft>
                <a:spcPts val="0"/>
              </a:spcAft>
              <a:buClr>
                <a:schemeClr val="dk1"/>
              </a:buClr>
              <a:buSzPts val="1200"/>
              <a:buFont typeface="Trebuchet MS"/>
              <a:buNone/>
              <a:defRPr sz="1300" b="0" i="0" u="none" strike="noStrike" cap="none">
                <a:solidFill>
                  <a:schemeClr val="dk2"/>
                </a:solidFill>
                <a:latin typeface="Trebuchet MS"/>
                <a:ea typeface="Trebuchet MS"/>
                <a:cs typeface="Trebuchet MS"/>
                <a:sym typeface="Trebuchet MS"/>
              </a:defRPr>
            </a:lvl3pPr>
            <a:lvl4pPr marR="0" lvl="3" algn="l" rtl="0">
              <a:lnSpc>
                <a:spcPct val="100000"/>
              </a:lnSpc>
              <a:spcBef>
                <a:spcPts val="8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4pPr>
            <a:lvl5pPr marR="0" lvl="4" algn="l" rtl="0">
              <a:lnSpc>
                <a:spcPct val="100000"/>
              </a:lnSpc>
              <a:spcBef>
                <a:spcPts val="3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5pPr>
            <a:lvl6pPr marR="0" lvl="5" algn="l" rtl="0">
              <a:lnSpc>
                <a:spcPct val="100000"/>
              </a:lnSpc>
              <a:spcBef>
                <a:spcPts val="3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6pPr>
            <a:lvl7pPr marR="0" lvl="6" algn="l" rtl="0">
              <a:lnSpc>
                <a:spcPct val="100000"/>
              </a:lnSpc>
              <a:spcBef>
                <a:spcPts val="3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7pPr>
            <a:lvl8pPr marR="0" lvl="7" algn="l" rtl="0">
              <a:lnSpc>
                <a:spcPct val="100000"/>
              </a:lnSpc>
              <a:spcBef>
                <a:spcPts val="3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8pPr>
            <a:lvl9pPr marR="0" lvl="8" algn="l" rtl="0">
              <a:lnSpc>
                <a:spcPct val="100000"/>
              </a:lnSpc>
              <a:spcBef>
                <a:spcPts val="3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9pPr>
          </a:lstStyle>
          <a:p>
            <a:endParaRPr/>
          </a:p>
        </p:txBody>
      </p:sp>
      <p:sp>
        <p:nvSpPr>
          <p:cNvPr id="82" name="Google Shape;82;p17"/>
          <p:cNvSpPr txBox="1">
            <a:spLocks noGrp="1"/>
          </p:cNvSpPr>
          <p:nvPr>
            <p:ph type="title"/>
          </p:nvPr>
        </p:nvSpPr>
        <p:spPr>
          <a:xfrm>
            <a:off x="409144" y="2862173"/>
            <a:ext cx="5047500" cy="819000"/>
          </a:xfrm>
          <a:prstGeom prst="rect">
            <a:avLst/>
          </a:prstGeom>
          <a:noFill/>
          <a:ln>
            <a:noFill/>
          </a:ln>
        </p:spPr>
        <p:txBody>
          <a:bodyPr spcFirstLastPara="1" wrap="square" lIns="76200" tIns="76200" rIns="76200" bIns="76200" anchor="b" anchorCtr="0">
            <a:noAutofit/>
          </a:bodyPr>
          <a:lstStyle>
            <a:lvl1pPr marR="0" lvl="0" algn="l" rtl="0">
              <a:lnSpc>
                <a:spcPct val="90000"/>
              </a:lnSpc>
              <a:spcBef>
                <a:spcPts val="0"/>
              </a:spcBef>
              <a:spcAft>
                <a:spcPts val="0"/>
              </a:spcAft>
              <a:buClr>
                <a:schemeClr val="lt2"/>
              </a:buClr>
              <a:buSzPts val="1200"/>
              <a:buFont typeface="Trebuchet MS"/>
              <a:buNone/>
              <a:defRPr sz="3700" b="1" i="0" u="none" strike="noStrike" cap="none">
                <a:solidFill>
                  <a:schemeClr val="lt2"/>
                </a:solidFill>
                <a:latin typeface="Trebuchet MS"/>
                <a:ea typeface="Trebuchet MS"/>
                <a:cs typeface="Trebuchet MS"/>
                <a:sym typeface="Trebuchet MS"/>
              </a:defRPr>
            </a:lvl1pPr>
            <a:lvl2pPr marR="0" lvl="1"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2pPr>
            <a:lvl3pPr marR="0" lvl="2"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3pPr>
            <a:lvl4pPr marR="0" lvl="3"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4pPr>
            <a:lvl5pPr marR="0" lvl="4"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5pPr>
            <a:lvl6pPr marR="0" lvl="5"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6pPr>
            <a:lvl7pPr marR="0" lvl="6"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7pPr>
            <a:lvl8pPr marR="0" lvl="7"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8pPr>
            <a:lvl9pPr marR="0" lvl="8"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9pPr>
          </a:lstStyle>
          <a:p>
            <a:endParaRPr/>
          </a:p>
        </p:txBody>
      </p:sp>
      <p:cxnSp>
        <p:nvCxnSpPr>
          <p:cNvPr id="83" name="Google Shape;83;p17"/>
          <p:cNvCxnSpPr/>
          <p:nvPr/>
        </p:nvCxnSpPr>
        <p:spPr>
          <a:xfrm>
            <a:off x="486114" y="3742492"/>
            <a:ext cx="4547400" cy="0"/>
          </a:xfrm>
          <a:prstGeom prst="straightConnector1">
            <a:avLst/>
          </a:prstGeom>
          <a:noFill/>
          <a:ln w="9525" cap="rnd" cmpd="sng">
            <a:solidFill>
              <a:schemeClr val="accent4"/>
            </a:solidFill>
            <a:prstDash val="solid"/>
            <a:round/>
            <a:headEnd type="none" w="sm" len="sm"/>
            <a:tailEnd type="none" w="sm" len="sm"/>
          </a:ln>
        </p:spPr>
      </p:cxnSp>
      <p:pic>
        <p:nvPicPr>
          <p:cNvPr id="84" name="Google Shape;84;p17"/>
          <p:cNvPicPr preferRelativeResize="0"/>
          <p:nvPr/>
        </p:nvPicPr>
        <p:blipFill rotWithShape="1">
          <a:blip r:embed="rId3">
            <a:alphaModFix/>
          </a:blip>
          <a:srcRect/>
          <a:stretch/>
        </p:blipFill>
        <p:spPr>
          <a:xfrm>
            <a:off x="486114" y="402717"/>
            <a:ext cx="1903828" cy="66707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85"/>
        <p:cNvGrpSpPr/>
        <p:nvPr/>
      </p:nvGrpSpPr>
      <p:grpSpPr>
        <a:xfrm>
          <a:off x="0" y="0"/>
          <a:ext cx="0" cy="0"/>
          <a:chOff x="0" y="0"/>
          <a:chExt cx="0" cy="0"/>
        </a:xfrm>
      </p:grpSpPr>
      <p:sp>
        <p:nvSpPr>
          <p:cNvPr id="86" name="Google Shape;86;p18"/>
          <p:cNvSpPr/>
          <p:nvPr/>
        </p:nvSpPr>
        <p:spPr>
          <a:xfrm>
            <a:off x="0" y="0"/>
            <a:ext cx="9144000" cy="5143500"/>
          </a:xfrm>
          <a:prstGeom prst="rect">
            <a:avLst/>
          </a:prstGeom>
          <a:solidFill>
            <a:schemeClr val="lt1"/>
          </a:solidFill>
          <a:ln>
            <a:noFill/>
          </a:ln>
        </p:spPr>
        <p:txBody>
          <a:bodyPr spcFirstLastPara="1" wrap="square" lIns="76200" tIns="38075" rIns="76200" bIns="38075"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ransition - Green">
  <p:cSld name="Transition - Green">
    <p:spTree>
      <p:nvGrpSpPr>
        <p:cNvPr id="1" name="Shape 87"/>
        <p:cNvGrpSpPr/>
        <p:nvPr/>
      </p:nvGrpSpPr>
      <p:grpSpPr>
        <a:xfrm>
          <a:off x="0" y="0"/>
          <a:ext cx="0" cy="0"/>
          <a:chOff x="0" y="0"/>
          <a:chExt cx="0" cy="0"/>
        </a:xfrm>
      </p:grpSpPr>
      <p:sp>
        <p:nvSpPr>
          <p:cNvPr id="88" name="Google Shape;88;p19"/>
          <p:cNvSpPr/>
          <p:nvPr/>
        </p:nvSpPr>
        <p:spPr>
          <a:xfrm>
            <a:off x="0" y="0"/>
            <a:ext cx="9144000" cy="5143500"/>
          </a:xfrm>
          <a:prstGeom prst="rect">
            <a:avLst/>
          </a:prstGeom>
          <a:solidFill>
            <a:schemeClr val="lt2"/>
          </a:solidFill>
          <a:ln>
            <a:noFill/>
          </a:ln>
        </p:spPr>
        <p:txBody>
          <a:bodyPr spcFirstLastPara="1" wrap="square" lIns="76200" tIns="38075" rIns="76200" bIns="38075"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pic>
        <p:nvPicPr>
          <p:cNvPr id="89" name="Google Shape;89;p19"/>
          <p:cNvPicPr preferRelativeResize="0"/>
          <p:nvPr/>
        </p:nvPicPr>
        <p:blipFill rotWithShape="1">
          <a:blip r:embed="rId2">
            <a:alphaModFix/>
          </a:blip>
          <a:srcRect l="-5217" t="22936" r="58847" b="-4270"/>
          <a:stretch/>
        </p:blipFill>
        <p:spPr>
          <a:xfrm rot="10800000" flipH="1">
            <a:off x="0" y="0"/>
            <a:ext cx="9144000" cy="5143500"/>
          </a:xfrm>
          <a:prstGeom prst="rect">
            <a:avLst/>
          </a:prstGeom>
          <a:noFill/>
          <a:ln>
            <a:noFill/>
          </a:ln>
        </p:spPr>
      </p:pic>
      <p:sp>
        <p:nvSpPr>
          <p:cNvPr id="90" name="Google Shape;90;p19"/>
          <p:cNvSpPr/>
          <p:nvPr/>
        </p:nvSpPr>
        <p:spPr>
          <a:xfrm>
            <a:off x="0" y="0"/>
            <a:ext cx="9144000" cy="5143500"/>
          </a:xfrm>
          <a:prstGeom prst="rect">
            <a:avLst/>
          </a:prstGeom>
          <a:gradFill>
            <a:gsLst>
              <a:gs pos="0">
                <a:schemeClr val="lt2"/>
              </a:gs>
              <a:gs pos="40000">
                <a:schemeClr val="lt2"/>
              </a:gs>
              <a:gs pos="100000">
                <a:srgbClr val="76B900">
                  <a:alpha val="0"/>
                </a:srgbClr>
              </a:gs>
            </a:gsLst>
            <a:lin ang="3000122" scaled="0"/>
          </a:gradFill>
          <a:ln>
            <a:noFill/>
          </a:ln>
        </p:spPr>
        <p:txBody>
          <a:bodyPr spcFirstLastPara="1" wrap="square" lIns="76200" tIns="38075" rIns="76200" bIns="38075"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91" name="Google Shape;91;p19"/>
          <p:cNvSpPr/>
          <p:nvPr/>
        </p:nvSpPr>
        <p:spPr>
          <a:xfrm>
            <a:off x="0" y="0"/>
            <a:ext cx="9144000" cy="5143500"/>
          </a:xfrm>
          <a:prstGeom prst="rect">
            <a:avLst/>
          </a:prstGeom>
          <a:gradFill>
            <a:gsLst>
              <a:gs pos="0">
                <a:schemeClr val="lt2"/>
              </a:gs>
              <a:gs pos="100000">
                <a:srgbClr val="76B900">
                  <a:alpha val="29411"/>
                </a:srgbClr>
              </a:gs>
            </a:gsLst>
            <a:lin ang="5400012" scaled="0"/>
          </a:gradFill>
          <a:ln>
            <a:noFill/>
          </a:ln>
        </p:spPr>
        <p:txBody>
          <a:bodyPr spcFirstLastPara="1" wrap="square" lIns="76200" tIns="38075" rIns="76200" bIns="38075"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92" name="Google Shape;92;p19"/>
          <p:cNvSpPr txBox="1">
            <a:spLocks noGrp="1"/>
          </p:cNvSpPr>
          <p:nvPr>
            <p:ph type="title"/>
          </p:nvPr>
        </p:nvSpPr>
        <p:spPr>
          <a:xfrm>
            <a:off x="415290" y="2325529"/>
            <a:ext cx="8313600" cy="492600"/>
          </a:xfrm>
          <a:prstGeom prst="rect">
            <a:avLst/>
          </a:prstGeom>
          <a:noFill/>
          <a:ln>
            <a:noFill/>
          </a:ln>
        </p:spPr>
        <p:txBody>
          <a:bodyPr spcFirstLastPara="1" wrap="square" lIns="76200" tIns="76200" rIns="76200" bIns="76200" anchor="ctr" anchorCtr="0">
            <a:noAutofit/>
          </a:bodyPr>
          <a:lstStyle>
            <a:lvl1pPr marR="0" lvl="0" algn="ctr" rtl="0">
              <a:lnSpc>
                <a:spcPct val="90000"/>
              </a:lnSpc>
              <a:spcBef>
                <a:spcPts val="0"/>
              </a:spcBef>
              <a:spcAft>
                <a:spcPts val="0"/>
              </a:spcAft>
              <a:buClr>
                <a:schemeClr val="lt1"/>
              </a:buClr>
              <a:buSzPts val="1200"/>
              <a:buFont typeface="Trebuchet MS"/>
              <a:buNone/>
              <a:defRPr sz="3000" b="1" i="0" u="none" strike="noStrike" cap="none">
                <a:solidFill>
                  <a:schemeClr val="lt1"/>
                </a:solidFill>
                <a:latin typeface="Trebuchet MS"/>
                <a:ea typeface="Trebuchet MS"/>
                <a:cs typeface="Trebuchet MS"/>
                <a:sym typeface="Trebuchet MS"/>
              </a:defRPr>
            </a:lvl1pPr>
            <a:lvl2pPr marR="0" lvl="1"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2pPr>
            <a:lvl3pPr marR="0" lvl="2"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3pPr>
            <a:lvl4pPr marR="0" lvl="3"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4pPr>
            <a:lvl5pPr marR="0" lvl="4"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5pPr>
            <a:lvl6pPr marR="0" lvl="5"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6pPr>
            <a:lvl7pPr marR="0" lvl="6"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7pPr>
            <a:lvl8pPr marR="0" lvl="7"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8pPr>
            <a:lvl9pPr marR="0" lvl="8"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ubtitle, and Content">
  <p:cSld name="Title, Subtitle, and Content">
    <p:spTree>
      <p:nvGrpSpPr>
        <p:cNvPr id="1" name="Shape 93"/>
        <p:cNvGrpSpPr/>
        <p:nvPr/>
      </p:nvGrpSpPr>
      <p:grpSpPr>
        <a:xfrm>
          <a:off x="0" y="0"/>
          <a:ext cx="0" cy="0"/>
          <a:chOff x="0" y="0"/>
          <a:chExt cx="0" cy="0"/>
        </a:xfrm>
      </p:grpSpPr>
      <p:sp>
        <p:nvSpPr>
          <p:cNvPr id="94" name="Google Shape;94;p20"/>
          <p:cNvSpPr txBox="1">
            <a:spLocks noGrp="1"/>
          </p:cNvSpPr>
          <p:nvPr>
            <p:ph type="title"/>
          </p:nvPr>
        </p:nvSpPr>
        <p:spPr>
          <a:xfrm>
            <a:off x="415290" y="551022"/>
            <a:ext cx="8313600" cy="492600"/>
          </a:xfrm>
          <a:prstGeom prst="rect">
            <a:avLst/>
          </a:prstGeom>
          <a:noFill/>
          <a:ln>
            <a:noFill/>
          </a:ln>
        </p:spPr>
        <p:txBody>
          <a:bodyPr spcFirstLastPara="1" wrap="square" lIns="76200" tIns="76200" rIns="76200" bIns="76200" anchor="b" anchorCtr="0">
            <a:noAutofit/>
          </a:bodyPr>
          <a:lstStyle>
            <a:lvl1pPr marR="0" lvl="0" algn="ctr" rtl="0">
              <a:lnSpc>
                <a:spcPct val="90000"/>
              </a:lnSpc>
              <a:spcBef>
                <a:spcPts val="0"/>
              </a:spcBef>
              <a:spcAft>
                <a:spcPts val="0"/>
              </a:spcAft>
              <a:buClr>
                <a:schemeClr val="dk2"/>
              </a:buClr>
              <a:buSzPts val="1200"/>
              <a:buFont typeface="Trebuchet MS"/>
              <a:buNone/>
              <a:defRPr sz="3000" b="1" i="0" u="none" strike="noStrike" cap="none">
                <a:solidFill>
                  <a:schemeClr val="dk2"/>
                </a:solidFill>
                <a:latin typeface="Trebuchet MS"/>
                <a:ea typeface="Trebuchet MS"/>
                <a:cs typeface="Trebuchet MS"/>
                <a:sym typeface="Trebuchet MS"/>
              </a:defRPr>
            </a:lvl1pPr>
            <a:lvl2pPr marR="0" lvl="1"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2pPr>
            <a:lvl3pPr marR="0" lvl="2"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3pPr>
            <a:lvl4pPr marR="0" lvl="3"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4pPr>
            <a:lvl5pPr marR="0" lvl="4"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5pPr>
            <a:lvl6pPr marR="0" lvl="5"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6pPr>
            <a:lvl7pPr marR="0" lvl="6"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7pPr>
            <a:lvl8pPr marR="0" lvl="7"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8pPr>
            <a:lvl9pPr marR="0" lvl="8" algn="l" rtl="0">
              <a:spcBef>
                <a:spcPts val="0"/>
              </a:spcBef>
              <a:spcAft>
                <a:spcPts val="0"/>
              </a:spcAft>
              <a:buClr>
                <a:srgbClr val="73B900"/>
              </a:buClr>
              <a:buSzPts val="1200"/>
              <a:buFont typeface="Arial"/>
              <a:buNone/>
              <a:defRPr sz="2700" b="1" i="0" u="none" strike="noStrike" cap="none">
                <a:solidFill>
                  <a:srgbClr val="73B900"/>
                </a:solidFill>
                <a:latin typeface="Arial"/>
                <a:ea typeface="Arial"/>
                <a:cs typeface="Arial"/>
                <a:sym typeface="Arial"/>
              </a:defRPr>
            </a:lvl9pPr>
          </a:lstStyle>
          <a:p>
            <a:endParaRPr/>
          </a:p>
        </p:txBody>
      </p:sp>
      <p:sp>
        <p:nvSpPr>
          <p:cNvPr id="95" name="Google Shape;95;p20"/>
          <p:cNvSpPr txBox="1">
            <a:spLocks noGrp="1"/>
          </p:cNvSpPr>
          <p:nvPr>
            <p:ph type="body" idx="1"/>
          </p:nvPr>
        </p:nvSpPr>
        <p:spPr>
          <a:xfrm>
            <a:off x="430625" y="1752529"/>
            <a:ext cx="8290500" cy="3099000"/>
          </a:xfrm>
          <a:prstGeom prst="rect">
            <a:avLst/>
          </a:prstGeom>
          <a:noFill/>
          <a:ln>
            <a:noFill/>
          </a:ln>
        </p:spPr>
        <p:txBody>
          <a:bodyPr spcFirstLastPara="1" wrap="square" lIns="76200" tIns="76200" rIns="76200" bIns="76200" anchor="t" anchorCtr="0">
            <a:noAutofit/>
          </a:bodyPr>
          <a:lstStyle>
            <a:lvl1pPr marL="457200" marR="0" lvl="0" indent="-336550" algn="l" rtl="0">
              <a:lnSpc>
                <a:spcPct val="90000"/>
              </a:lnSpc>
              <a:spcBef>
                <a:spcPts val="800"/>
              </a:spcBef>
              <a:spcAft>
                <a:spcPts val="0"/>
              </a:spcAft>
              <a:buClr>
                <a:schemeClr val="dk1"/>
              </a:buClr>
              <a:buSzPts val="1700"/>
              <a:buFont typeface="Trebuchet MS"/>
              <a:buChar char="—"/>
              <a:defRPr sz="1700" b="0" i="0" u="none" strike="noStrike" cap="none">
                <a:solidFill>
                  <a:schemeClr val="dk2"/>
                </a:solidFill>
                <a:latin typeface="Trebuchet MS"/>
                <a:ea typeface="Trebuchet MS"/>
                <a:cs typeface="Trebuchet MS"/>
                <a:sym typeface="Trebuchet MS"/>
              </a:defRPr>
            </a:lvl1pPr>
            <a:lvl2pPr marL="914400" marR="0" lvl="1" indent="-323850" algn="l" rtl="0">
              <a:lnSpc>
                <a:spcPct val="90000"/>
              </a:lnSpc>
              <a:spcBef>
                <a:spcPts val="800"/>
              </a:spcBef>
              <a:spcAft>
                <a:spcPts val="0"/>
              </a:spcAft>
              <a:buClr>
                <a:schemeClr val="dk1"/>
              </a:buClr>
              <a:buSzPts val="1500"/>
              <a:buFont typeface="Trebuchet MS"/>
              <a:buChar char="—"/>
              <a:defRPr sz="1500" b="0" i="0" u="none" strike="noStrike" cap="none">
                <a:solidFill>
                  <a:schemeClr val="dk2"/>
                </a:solidFill>
                <a:latin typeface="Trebuchet MS"/>
                <a:ea typeface="Trebuchet MS"/>
                <a:cs typeface="Trebuchet MS"/>
                <a:sym typeface="Trebuchet MS"/>
              </a:defRPr>
            </a:lvl2pPr>
            <a:lvl3pPr marL="1371600" marR="0" lvl="2" indent="-311150" algn="l" rtl="0">
              <a:lnSpc>
                <a:spcPct val="90000"/>
              </a:lnSpc>
              <a:spcBef>
                <a:spcPts val="800"/>
              </a:spcBef>
              <a:spcAft>
                <a:spcPts val="0"/>
              </a:spcAft>
              <a:buClr>
                <a:schemeClr val="dk1"/>
              </a:buClr>
              <a:buSzPts val="1300"/>
              <a:buFont typeface="Trebuchet MS"/>
              <a:buChar char="—"/>
              <a:defRPr sz="1300" b="0" i="0" u="none" strike="noStrike" cap="none">
                <a:solidFill>
                  <a:schemeClr val="dk2"/>
                </a:solidFill>
                <a:latin typeface="Trebuchet MS"/>
                <a:ea typeface="Trebuchet MS"/>
                <a:cs typeface="Trebuchet MS"/>
                <a:sym typeface="Trebuchet MS"/>
              </a:defRPr>
            </a:lvl3pPr>
            <a:lvl4pPr marL="1828800" marR="0" lvl="3" indent="-323850" algn="l" rtl="0">
              <a:lnSpc>
                <a:spcPct val="100000"/>
              </a:lnSpc>
              <a:spcBef>
                <a:spcPts val="800"/>
              </a:spcBef>
              <a:spcAft>
                <a:spcPts val="0"/>
              </a:spcAft>
              <a:buClr>
                <a:schemeClr val="dk1"/>
              </a:buClr>
              <a:buSzPts val="1500"/>
              <a:buFont typeface="Noto Sans Symbols"/>
              <a:buChar char="▪"/>
              <a:defRPr sz="1500" b="0" i="0" u="none" strike="noStrike" cap="none">
                <a:solidFill>
                  <a:schemeClr val="lt1"/>
                </a:solidFill>
                <a:latin typeface="Trebuchet MS"/>
                <a:ea typeface="Trebuchet MS"/>
                <a:cs typeface="Trebuchet MS"/>
                <a:sym typeface="Trebuchet MS"/>
              </a:defRPr>
            </a:lvl4pPr>
            <a:lvl5pPr marL="2286000" marR="0" lvl="4" indent="-336550" algn="l" rtl="0">
              <a:lnSpc>
                <a:spcPct val="100000"/>
              </a:lnSpc>
              <a:spcBef>
                <a:spcPts val="300"/>
              </a:spcBef>
              <a:spcAft>
                <a:spcPts val="0"/>
              </a:spcAft>
              <a:buClr>
                <a:schemeClr val="dk1"/>
              </a:buClr>
              <a:buSzPts val="1700"/>
              <a:buFont typeface="Noto Sans Symbols"/>
              <a:buChar char="▪"/>
              <a:defRPr sz="1700" b="0" i="0" u="none" strike="noStrike" cap="none">
                <a:solidFill>
                  <a:schemeClr val="lt1"/>
                </a:solidFill>
                <a:latin typeface="Trebuchet MS"/>
                <a:ea typeface="Trebuchet MS"/>
                <a:cs typeface="Trebuchet MS"/>
                <a:sym typeface="Trebuchet MS"/>
              </a:defRPr>
            </a:lvl5pPr>
            <a:lvl6pPr marL="2743200" marR="0" lvl="5" indent="-336550" algn="l" rtl="0">
              <a:lnSpc>
                <a:spcPct val="100000"/>
              </a:lnSpc>
              <a:spcBef>
                <a:spcPts val="3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6pPr>
            <a:lvl7pPr marL="3200400" marR="0" lvl="6" indent="-336550" algn="l" rtl="0">
              <a:lnSpc>
                <a:spcPct val="100000"/>
              </a:lnSpc>
              <a:spcBef>
                <a:spcPts val="3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7pPr>
            <a:lvl8pPr marL="3657600" marR="0" lvl="7" indent="-336550" algn="l" rtl="0">
              <a:lnSpc>
                <a:spcPct val="100000"/>
              </a:lnSpc>
              <a:spcBef>
                <a:spcPts val="3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8pPr>
            <a:lvl9pPr marL="4114800" marR="0" lvl="8" indent="-336550" algn="l" rtl="0">
              <a:lnSpc>
                <a:spcPct val="100000"/>
              </a:lnSpc>
              <a:spcBef>
                <a:spcPts val="3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9pPr>
          </a:lstStyle>
          <a:p>
            <a:endParaRPr/>
          </a:p>
        </p:txBody>
      </p:sp>
      <p:sp>
        <p:nvSpPr>
          <p:cNvPr id="96" name="Google Shape;96;p20"/>
          <p:cNvSpPr txBox="1">
            <a:spLocks noGrp="1"/>
          </p:cNvSpPr>
          <p:nvPr>
            <p:ph type="body" idx="2"/>
          </p:nvPr>
        </p:nvSpPr>
        <p:spPr>
          <a:xfrm>
            <a:off x="415290" y="986111"/>
            <a:ext cx="8313600" cy="438000"/>
          </a:xfrm>
          <a:prstGeom prst="rect">
            <a:avLst/>
          </a:prstGeom>
          <a:noFill/>
          <a:ln>
            <a:noFill/>
          </a:ln>
        </p:spPr>
        <p:txBody>
          <a:bodyPr spcFirstLastPara="1" wrap="square" lIns="76200" tIns="76200" rIns="76200" bIns="76200" anchor="t" anchorCtr="0">
            <a:noAutofit/>
          </a:bodyPr>
          <a:lstStyle>
            <a:lvl1pPr marL="457200" marR="0" lvl="0" indent="-228600" algn="ctr" rtl="0">
              <a:lnSpc>
                <a:spcPct val="90000"/>
              </a:lnSpc>
              <a:spcBef>
                <a:spcPts val="800"/>
              </a:spcBef>
              <a:spcAft>
                <a:spcPts val="0"/>
              </a:spcAft>
              <a:buClr>
                <a:schemeClr val="dk1"/>
              </a:buClr>
              <a:buSzPts val="1200"/>
              <a:buFont typeface="Trebuchet MS"/>
              <a:buNone/>
              <a:defRPr sz="2000" b="0" i="0" u="none" strike="noStrike" cap="none">
                <a:solidFill>
                  <a:schemeClr val="lt2"/>
                </a:solidFill>
                <a:latin typeface="Trebuchet MS"/>
                <a:ea typeface="Trebuchet MS"/>
                <a:cs typeface="Trebuchet MS"/>
                <a:sym typeface="Trebuchet MS"/>
              </a:defRPr>
            </a:lvl1pPr>
            <a:lvl2pPr marL="914400" marR="0" lvl="1" indent="-228600" algn="ctr" rtl="0">
              <a:lnSpc>
                <a:spcPct val="90000"/>
              </a:lnSpc>
              <a:spcBef>
                <a:spcPts val="800"/>
              </a:spcBef>
              <a:spcAft>
                <a:spcPts val="0"/>
              </a:spcAft>
              <a:buClr>
                <a:schemeClr val="dk1"/>
              </a:buClr>
              <a:buSzPts val="1200"/>
              <a:buFont typeface="Trebuchet MS"/>
              <a:buNone/>
              <a:defRPr sz="2300" b="0" i="0" u="none" strike="noStrike" cap="none">
                <a:solidFill>
                  <a:schemeClr val="lt2"/>
                </a:solidFill>
                <a:latin typeface="Trebuchet MS"/>
                <a:ea typeface="Trebuchet MS"/>
                <a:cs typeface="Trebuchet MS"/>
                <a:sym typeface="Trebuchet MS"/>
              </a:defRPr>
            </a:lvl2pPr>
            <a:lvl3pPr marL="1371600" marR="0" lvl="2" indent="-228600" algn="ctr" rtl="0">
              <a:lnSpc>
                <a:spcPct val="90000"/>
              </a:lnSpc>
              <a:spcBef>
                <a:spcPts val="800"/>
              </a:spcBef>
              <a:spcAft>
                <a:spcPts val="0"/>
              </a:spcAft>
              <a:buClr>
                <a:schemeClr val="dk1"/>
              </a:buClr>
              <a:buSzPts val="1200"/>
              <a:buFont typeface="Trebuchet MS"/>
              <a:buNone/>
              <a:defRPr sz="2300" b="0" i="0" u="none" strike="noStrike" cap="none">
                <a:solidFill>
                  <a:schemeClr val="lt2"/>
                </a:solidFill>
                <a:latin typeface="Trebuchet MS"/>
                <a:ea typeface="Trebuchet MS"/>
                <a:cs typeface="Trebuchet MS"/>
                <a:sym typeface="Trebuchet MS"/>
              </a:defRPr>
            </a:lvl3pPr>
            <a:lvl4pPr marL="1828800" marR="0" lvl="3" indent="-228600" algn="ctr" rtl="0">
              <a:lnSpc>
                <a:spcPct val="100000"/>
              </a:lnSpc>
              <a:spcBef>
                <a:spcPts val="800"/>
              </a:spcBef>
              <a:spcAft>
                <a:spcPts val="0"/>
              </a:spcAft>
              <a:buClr>
                <a:schemeClr val="lt2"/>
              </a:buClr>
              <a:buSzPts val="1700"/>
              <a:buFont typeface="Trebuchet MS"/>
              <a:buNone/>
              <a:defRPr sz="2300" b="0" i="0" u="none" strike="noStrike" cap="none">
                <a:solidFill>
                  <a:schemeClr val="lt2"/>
                </a:solidFill>
                <a:latin typeface="Trebuchet MS"/>
                <a:ea typeface="Trebuchet MS"/>
                <a:cs typeface="Trebuchet MS"/>
                <a:sym typeface="Trebuchet MS"/>
              </a:defRPr>
            </a:lvl4pPr>
            <a:lvl5pPr marL="2286000" marR="0" lvl="4" indent="-228600" algn="ctr" rtl="0">
              <a:lnSpc>
                <a:spcPct val="100000"/>
              </a:lnSpc>
              <a:spcBef>
                <a:spcPts val="500"/>
              </a:spcBef>
              <a:spcAft>
                <a:spcPts val="0"/>
              </a:spcAft>
              <a:buClr>
                <a:schemeClr val="lt2"/>
              </a:buClr>
              <a:buSzPts val="1700"/>
              <a:buFont typeface="Trebuchet MS"/>
              <a:buNone/>
              <a:defRPr sz="2300" b="0" i="0" u="none" strike="noStrike" cap="none">
                <a:solidFill>
                  <a:schemeClr val="lt2"/>
                </a:solidFill>
                <a:latin typeface="Trebuchet MS"/>
                <a:ea typeface="Trebuchet MS"/>
                <a:cs typeface="Trebuchet MS"/>
                <a:sym typeface="Trebuchet MS"/>
              </a:defRPr>
            </a:lvl5pPr>
            <a:lvl6pPr marL="2743200" marR="0" lvl="5" indent="-336550" algn="l" rtl="0">
              <a:lnSpc>
                <a:spcPct val="100000"/>
              </a:lnSpc>
              <a:spcBef>
                <a:spcPts val="3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6pPr>
            <a:lvl7pPr marL="3200400" marR="0" lvl="6" indent="-336550" algn="l" rtl="0">
              <a:lnSpc>
                <a:spcPct val="100000"/>
              </a:lnSpc>
              <a:spcBef>
                <a:spcPts val="3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7pPr>
            <a:lvl8pPr marL="3657600" marR="0" lvl="7" indent="-336550" algn="l" rtl="0">
              <a:lnSpc>
                <a:spcPct val="100000"/>
              </a:lnSpc>
              <a:spcBef>
                <a:spcPts val="3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8pPr>
            <a:lvl9pPr marL="4114800" marR="0" lvl="8" indent="-336550" algn="l" rtl="0">
              <a:lnSpc>
                <a:spcPct val="100000"/>
              </a:lnSpc>
              <a:spcBef>
                <a:spcPts val="300"/>
              </a:spcBef>
              <a:spcAft>
                <a:spcPts val="0"/>
              </a:spcAft>
              <a:buClr>
                <a:schemeClr val="dk2"/>
              </a:buClr>
              <a:buSzPts val="1700"/>
              <a:buFont typeface="Trebuchet MS"/>
              <a:buChar char="»"/>
              <a:defRPr sz="1700" b="0" i="0" u="none" strike="noStrike" cap="none">
                <a:solidFill>
                  <a:schemeClr val="dk2"/>
                </a:solidFill>
                <a:latin typeface="Trebuchet MS"/>
                <a:ea typeface="Trebuchet MS"/>
                <a:cs typeface="Trebuchet MS"/>
                <a:sym typeface="Trebuchet MS"/>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de section">
  <p:cSld name="Titre de section">
    <p:spTree>
      <p:nvGrpSpPr>
        <p:cNvPr id="1" name="Shape 17"/>
        <p:cNvGrpSpPr/>
        <p:nvPr/>
      </p:nvGrpSpPr>
      <p:grpSpPr>
        <a:xfrm>
          <a:off x="0" y="0"/>
          <a:ext cx="0" cy="0"/>
          <a:chOff x="0" y="0"/>
          <a:chExt cx="0" cy="0"/>
        </a:xfrm>
      </p:grpSpPr>
      <p:sp>
        <p:nvSpPr>
          <p:cNvPr id="18" name="Google Shape;18;p3"/>
          <p:cNvSpPr/>
          <p:nvPr/>
        </p:nvSpPr>
        <p:spPr>
          <a:xfrm>
            <a:off x="4572000" y="0"/>
            <a:ext cx="4572000" cy="5143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19" name="Google Shape;19;p3"/>
          <p:cNvSpPr txBox="1">
            <a:spLocks noGrp="1"/>
          </p:cNvSpPr>
          <p:nvPr>
            <p:ph type="title"/>
          </p:nvPr>
        </p:nvSpPr>
        <p:spPr>
          <a:xfrm>
            <a:off x="4572000" y="777875"/>
            <a:ext cx="4059000" cy="1794000"/>
          </a:xfrm>
          <a:prstGeom prst="rect">
            <a:avLst/>
          </a:prstGeom>
          <a:noFill/>
          <a:ln>
            <a:noFill/>
          </a:ln>
        </p:spPr>
        <p:txBody>
          <a:bodyPr spcFirstLastPara="1" wrap="square" lIns="180000" tIns="0" rIns="72000" bIns="46800" anchor="ctr" anchorCtr="0">
            <a:noAutofit/>
          </a:bodyPr>
          <a:lstStyle>
            <a:lvl1pPr lvl="0" algn="l">
              <a:lnSpc>
                <a:spcPct val="90000"/>
              </a:lnSpc>
              <a:spcBef>
                <a:spcPts val="0"/>
              </a:spcBef>
              <a:spcAft>
                <a:spcPts val="0"/>
              </a:spcAft>
              <a:buClr>
                <a:schemeClr val="lt1"/>
              </a:buClr>
              <a:buSzPts val="2800"/>
              <a:buFont typeface="Libre Franklin"/>
              <a:buNone/>
              <a:defRPr sz="2800">
                <a:solidFill>
                  <a:schemeClr val="lt1"/>
                </a:solidFill>
              </a:defRPr>
            </a:lvl1pPr>
            <a:lvl2pPr lvl="1">
              <a:spcBef>
                <a:spcPts val="0"/>
              </a:spcBef>
              <a:spcAft>
                <a:spcPts val="0"/>
              </a:spcAft>
              <a:buSzPts val="2800"/>
              <a:buNone/>
              <a:defRPr sz="2800"/>
            </a:lvl2pPr>
            <a:lvl3pPr lvl="2">
              <a:spcBef>
                <a:spcPts val="0"/>
              </a:spcBef>
              <a:spcAft>
                <a:spcPts val="0"/>
              </a:spcAft>
              <a:buSzPts val="2800"/>
              <a:buNone/>
              <a:defRPr sz="2800"/>
            </a:lvl3pPr>
            <a:lvl4pPr lvl="3">
              <a:spcBef>
                <a:spcPts val="0"/>
              </a:spcBef>
              <a:spcAft>
                <a:spcPts val="0"/>
              </a:spcAft>
              <a:buSzPts val="2800"/>
              <a:buNone/>
              <a:defRPr sz="2800"/>
            </a:lvl4pPr>
            <a:lvl5pPr lvl="4">
              <a:spcBef>
                <a:spcPts val="0"/>
              </a:spcBef>
              <a:spcAft>
                <a:spcPts val="0"/>
              </a:spcAft>
              <a:buSzPts val="2800"/>
              <a:buNone/>
              <a:defRPr sz="2800"/>
            </a:lvl5pPr>
            <a:lvl6pPr lvl="5">
              <a:spcBef>
                <a:spcPts val="0"/>
              </a:spcBef>
              <a:spcAft>
                <a:spcPts val="0"/>
              </a:spcAft>
              <a:buSzPts val="2800"/>
              <a:buNone/>
              <a:defRPr sz="2800"/>
            </a:lvl6pPr>
            <a:lvl7pPr lvl="6">
              <a:spcBef>
                <a:spcPts val="0"/>
              </a:spcBef>
              <a:spcAft>
                <a:spcPts val="0"/>
              </a:spcAft>
              <a:buSzPts val="2800"/>
              <a:buNone/>
              <a:defRPr sz="2800"/>
            </a:lvl7pPr>
            <a:lvl8pPr lvl="7">
              <a:spcBef>
                <a:spcPts val="0"/>
              </a:spcBef>
              <a:spcAft>
                <a:spcPts val="0"/>
              </a:spcAft>
              <a:buSzPts val="2800"/>
              <a:buNone/>
              <a:defRPr sz="2800"/>
            </a:lvl8pPr>
            <a:lvl9pPr lvl="8">
              <a:spcBef>
                <a:spcPts val="0"/>
              </a:spcBef>
              <a:spcAft>
                <a:spcPts val="0"/>
              </a:spcAft>
              <a:buSzPts val="2800"/>
              <a:buNone/>
              <a:defRPr sz="2800"/>
            </a:lvl9pPr>
          </a:lstStyle>
          <a:p>
            <a:endParaRPr/>
          </a:p>
        </p:txBody>
      </p:sp>
      <p:sp>
        <p:nvSpPr>
          <p:cNvPr id="20" name="Google Shape;20;p3"/>
          <p:cNvSpPr txBox="1">
            <a:spLocks noGrp="1"/>
          </p:cNvSpPr>
          <p:nvPr>
            <p:ph type="body" idx="1"/>
          </p:nvPr>
        </p:nvSpPr>
        <p:spPr>
          <a:xfrm>
            <a:off x="4572000" y="2571750"/>
            <a:ext cx="4059000" cy="2577000"/>
          </a:xfrm>
          <a:prstGeom prst="rect">
            <a:avLst/>
          </a:prstGeom>
          <a:noFill/>
          <a:ln>
            <a:noFill/>
          </a:ln>
        </p:spPr>
        <p:txBody>
          <a:bodyPr spcFirstLastPara="1" wrap="square" lIns="180000" tIns="45700" rIns="91425" bIns="45700" anchor="t" anchorCtr="0">
            <a:noAutofit/>
          </a:bodyPr>
          <a:lstStyle>
            <a:lvl1pPr marL="457200" lvl="0" indent="-228600" algn="l">
              <a:lnSpc>
                <a:spcPct val="90000"/>
              </a:lnSpc>
              <a:spcBef>
                <a:spcPts val="750"/>
              </a:spcBef>
              <a:spcAft>
                <a:spcPts val="0"/>
              </a:spcAft>
              <a:buSzPts val="1620"/>
              <a:buNone/>
              <a:defRPr sz="1800">
                <a:solidFill>
                  <a:schemeClr val="lt1"/>
                </a:solidFill>
              </a:defRPr>
            </a:lvl1pPr>
            <a:lvl2pPr marL="914400" lvl="1" indent="-228600" algn="l">
              <a:lnSpc>
                <a:spcPct val="90000"/>
              </a:lnSpc>
              <a:spcBef>
                <a:spcPts val="375"/>
              </a:spcBef>
              <a:spcAft>
                <a:spcPts val="0"/>
              </a:spcAft>
              <a:buClr>
                <a:schemeClr val="lt2"/>
              </a:buClr>
              <a:buSzPts val="1600"/>
              <a:buNone/>
              <a:defRPr>
                <a:solidFill>
                  <a:schemeClr val="lt2"/>
                </a:solidFill>
              </a:defRPr>
            </a:lvl2pPr>
            <a:lvl3pPr marL="1371600" lvl="2" indent="-228600" algn="l">
              <a:lnSpc>
                <a:spcPct val="90000"/>
              </a:lnSpc>
              <a:spcBef>
                <a:spcPts val="375"/>
              </a:spcBef>
              <a:spcAft>
                <a:spcPts val="0"/>
              </a:spcAft>
              <a:buClr>
                <a:srgbClr val="918F8F"/>
              </a:buClr>
              <a:buSzPts val="1500"/>
              <a:buNone/>
              <a:defRPr>
                <a:solidFill>
                  <a:srgbClr val="918F8F"/>
                </a:solidFill>
              </a:defRPr>
            </a:lvl3pPr>
            <a:lvl4pPr marL="1828800" lvl="3" indent="-228600" algn="l">
              <a:lnSpc>
                <a:spcPct val="90000"/>
              </a:lnSpc>
              <a:spcBef>
                <a:spcPts val="375"/>
              </a:spcBef>
              <a:spcAft>
                <a:spcPts val="0"/>
              </a:spcAft>
              <a:buClr>
                <a:srgbClr val="918F8F"/>
              </a:buClr>
              <a:buSzPts val="1400"/>
              <a:buNone/>
              <a:defRPr>
                <a:solidFill>
                  <a:srgbClr val="918F8F"/>
                </a:solidFill>
              </a:defRPr>
            </a:lvl4pPr>
            <a:lvl5pPr marL="2286000" lvl="4" indent="-228600" algn="l">
              <a:lnSpc>
                <a:spcPct val="90000"/>
              </a:lnSpc>
              <a:spcBef>
                <a:spcPts val="375"/>
              </a:spcBef>
              <a:spcAft>
                <a:spcPts val="0"/>
              </a:spcAft>
              <a:buClr>
                <a:srgbClr val="918F8F"/>
              </a:buClr>
              <a:buSzPts val="1300"/>
              <a:buNone/>
              <a:defRPr>
                <a:solidFill>
                  <a:srgbClr val="918F8F"/>
                </a:solidFill>
              </a:defRPr>
            </a:lvl5pPr>
            <a:lvl6pPr marL="2743200" lvl="5" indent="-228600" algn="l">
              <a:lnSpc>
                <a:spcPct val="90000"/>
              </a:lnSpc>
              <a:spcBef>
                <a:spcPts val="375"/>
              </a:spcBef>
              <a:spcAft>
                <a:spcPts val="0"/>
              </a:spcAft>
              <a:buClr>
                <a:srgbClr val="918F8F"/>
              </a:buClr>
              <a:buSzPts val="1200"/>
              <a:buNone/>
              <a:defRPr>
                <a:solidFill>
                  <a:srgbClr val="918F8F"/>
                </a:solidFill>
              </a:defRPr>
            </a:lvl6pPr>
            <a:lvl7pPr marL="3200400" lvl="6" indent="-228600" algn="l">
              <a:lnSpc>
                <a:spcPct val="90000"/>
              </a:lnSpc>
              <a:spcBef>
                <a:spcPts val="375"/>
              </a:spcBef>
              <a:spcAft>
                <a:spcPts val="0"/>
              </a:spcAft>
              <a:buClr>
                <a:srgbClr val="918F8F"/>
              </a:buClr>
              <a:buSzPts val="1100"/>
              <a:buNone/>
              <a:defRPr>
                <a:solidFill>
                  <a:srgbClr val="918F8F"/>
                </a:solidFill>
              </a:defRPr>
            </a:lvl7pPr>
            <a:lvl8pPr marL="3657600" lvl="7" indent="-228600" algn="l">
              <a:lnSpc>
                <a:spcPct val="90000"/>
              </a:lnSpc>
              <a:spcBef>
                <a:spcPts val="375"/>
              </a:spcBef>
              <a:spcAft>
                <a:spcPts val="0"/>
              </a:spcAft>
              <a:buClr>
                <a:srgbClr val="918F8F"/>
              </a:buClr>
              <a:buSzPts val="1000"/>
              <a:buNone/>
              <a:defRPr>
                <a:solidFill>
                  <a:srgbClr val="918F8F"/>
                </a:solidFill>
              </a:defRPr>
            </a:lvl8pPr>
            <a:lvl9pPr marL="4114800" lvl="8" indent="-228600" algn="l">
              <a:lnSpc>
                <a:spcPct val="90000"/>
              </a:lnSpc>
              <a:spcBef>
                <a:spcPts val="375"/>
              </a:spcBef>
              <a:spcAft>
                <a:spcPts val="0"/>
              </a:spcAft>
              <a:buClr>
                <a:srgbClr val="918F8F"/>
              </a:buClr>
              <a:buSzPts val="900"/>
              <a:buNone/>
              <a:defRPr>
                <a:solidFill>
                  <a:srgbClr val="918F8F"/>
                </a:solidFill>
              </a:defRPr>
            </a:lvl9pPr>
          </a:lstStyle>
          <a:p>
            <a:endParaRPr/>
          </a:p>
        </p:txBody>
      </p:sp>
      <p:sp>
        <p:nvSpPr>
          <p:cNvPr id="21" name="Google Shape;21;p3"/>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lvl="0" indent="0" algn="ctr">
              <a:spcBef>
                <a:spcPts val="0"/>
              </a:spcBef>
              <a:buNone/>
              <a:defRPr sz="700" b="1" i="0" u="none" strike="noStrike" cap="none">
                <a:solidFill>
                  <a:schemeClr val="lt1"/>
                </a:solidFill>
                <a:latin typeface="Libre Franklin"/>
                <a:ea typeface="Libre Franklin"/>
                <a:cs typeface="Libre Franklin"/>
                <a:sym typeface="Libre Franklin"/>
              </a:defRPr>
            </a:lvl1pPr>
            <a:lvl2pPr marL="0" lvl="1" indent="0" algn="ctr">
              <a:spcBef>
                <a:spcPts val="0"/>
              </a:spcBef>
              <a:buNone/>
              <a:defRPr sz="700" b="1" i="0" u="none" strike="noStrike" cap="none">
                <a:solidFill>
                  <a:schemeClr val="lt1"/>
                </a:solidFill>
                <a:latin typeface="Libre Franklin"/>
                <a:ea typeface="Libre Franklin"/>
                <a:cs typeface="Libre Franklin"/>
                <a:sym typeface="Libre Franklin"/>
              </a:defRPr>
            </a:lvl2pPr>
            <a:lvl3pPr marL="0" lvl="2" indent="0" algn="ctr">
              <a:spcBef>
                <a:spcPts val="0"/>
              </a:spcBef>
              <a:buNone/>
              <a:defRPr sz="700" b="1" i="0" u="none" strike="noStrike" cap="none">
                <a:solidFill>
                  <a:schemeClr val="lt1"/>
                </a:solidFill>
                <a:latin typeface="Libre Franklin"/>
                <a:ea typeface="Libre Franklin"/>
                <a:cs typeface="Libre Franklin"/>
                <a:sym typeface="Libre Franklin"/>
              </a:defRPr>
            </a:lvl3pPr>
            <a:lvl4pPr marL="0" lvl="3" indent="0" algn="ctr">
              <a:spcBef>
                <a:spcPts val="0"/>
              </a:spcBef>
              <a:buNone/>
              <a:defRPr sz="700" b="1" i="0" u="none" strike="noStrike" cap="none">
                <a:solidFill>
                  <a:schemeClr val="lt1"/>
                </a:solidFill>
                <a:latin typeface="Libre Franklin"/>
                <a:ea typeface="Libre Franklin"/>
                <a:cs typeface="Libre Franklin"/>
                <a:sym typeface="Libre Franklin"/>
              </a:defRPr>
            </a:lvl4pPr>
            <a:lvl5pPr marL="0" lvl="4" indent="0" algn="ctr">
              <a:spcBef>
                <a:spcPts val="0"/>
              </a:spcBef>
              <a:buNone/>
              <a:defRPr sz="700" b="1" i="0" u="none" strike="noStrike" cap="none">
                <a:solidFill>
                  <a:schemeClr val="lt1"/>
                </a:solidFill>
                <a:latin typeface="Libre Franklin"/>
                <a:ea typeface="Libre Franklin"/>
                <a:cs typeface="Libre Franklin"/>
                <a:sym typeface="Libre Franklin"/>
              </a:defRPr>
            </a:lvl5pPr>
            <a:lvl6pPr marL="0" lvl="5" indent="0" algn="ctr">
              <a:spcBef>
                <a:spcPts val="0"/>
              </a:spcBef>
              <a:buNone/>
              <a:defRPr sz="700" b="1" i="0" u="none" strike="noStrike" cap="none">
                <a:solidFill>
                  <a:schemeClr val="lt1"/>
                </a:solidFill>
                <a:latin typeface="Libre Franklin"/>
                <a:ea typeface="Libre Franklin"/>
                <a:cs typeface="Libre Franklin"/>
                <a:sym typeface="Libre Franklin"/>
              </a:defRPr>
            </a:lvl6pPr>
            <a:lvl7pPr marL="0" lvl="6" indent="0" algn="ctr">
              <a:spcBef>
                <a:spcPts val="0"/>
              </a:spcBef>
              <a:buNone/>
              <a:defRPr sz="700" b="1" i="0" u="none" strike="noStrike" cap="none">
                <a:solidFill>
                  <a:schemeClr val="lt1"/>
                </a:solidFill>
                <a:latin typeface="Libre Franklin"/>
                <a:ea typeface="Libre Franklin"/>
                <a:cs typeface="Libre Franklin"/>
                <a:sym typeface="Libre Franklin"/>
              </a:defRPr>
            </a:lvl7pPr>
            <a:lvl8pPr marL="0" lvl="7" indent="0" algn="ctr">
              <a:spcBef>
                <a:spcPts val="0"/>
              </a:spcBef>
              <a:buNone/>
              <a:defRPr sz="700" b="1" i="0" u="none" strike="noStrike" cap="none">
                <a:solidFill>
                  <a:schemeClr val="lt1"/>
                </a:solidFill>
                <a:latin typeface="Libre Franklin"/>
                <a:ea typeface="Libre Franklin"/>
                <a:cs typeface="Libre Franklin"/>
                <a:sym typeface="Libre Franklin"/>
              </a:defRPr>
            </a:lvl8pPr>
            <a:lvl9pPr marL="0" lvl="8" indent="0" algn="ctr">
              <a:spcBef>
                <a:spcPts val="0"/>
              </a:spcBef>
              <a:buNone/>
              <a:defRPr sz="700" b="1"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fr"/>
              <a:t>‹#›</a:t>
            </a:fld>
            <a:endParaRPr/>
          </a:p>
        </p:txBody>
      </p:sp>
      <p:sp>
        <p:nvSpPr>
          <p:cNvPr id="22" name="Google Shape;22;p3"/>
          <p:cNvSpPr txBox="1">
            <a:spLocks noGrp="1"/>
          </p:cNvSpPr>
          <p:nvPr>
            <p:ph type="subTitle" idx="2"/>
          </p:nvPr>
        </p:nvSpPr>
        <p:spPr>
          <a:xfrm>
            <a:off x="906575" y="5200"/>
            <a:ext cx="3665400" cy="5143500"/>
          </a:xfrm>
          <a:prstGeom prst="rect">
            <a:avLst/>
          </a:prstGeom>
        </p:spPr>
        <p:txBody>
          <a:bodyPr spcFirstLastPara="1" wrap="square" lIns="180000" tIns="45700" rIns="91425" bIns="45700" anchor="t" anchorCtr="0">
            <a:noAutofit/>
          </a:bodyPr>
          <a:lstStyle>
            <a:lvl1pPr lvl="0">
              <a:spcBef>
                <a:spcPts val="750"/>
              </a:spcBef>
              <a:spcAft>
                <a:spcPts val="0"/>
              </a:spcAft>
              <a:buNone/>
              <a:defRPr>
                <a:latin typeface="Libre Franklin Medium"/>
                <a:ea typeface="Libre Franklin Medium"/>
                <a:cs typeface="Libre Franklin Medium"/>
                <a:sym typeface="Libre Franklin Medium"/>
              </a:defRPr>
            </a:lvl1pPr>
            <a:lvl2pPr lvl="1">
              <a:spcBef>
                <a:spcPts val="750"/>
              </a:spcBef>
              <a:spcAft>
                <a:spcPts val="0"/>
              </a:spcAft>
              <a:buNone/>
              <a:defRPr/>
            </a:lvl2pPr>
            <a:lvl3pPr lvl="2">
              <a:spcBef>
                <a:spcPts val="750"/>
              </a:spcBef>
              <a:spcAft>
                <a:spcPts val="0"/>
              </a:spcAft>
              <a:buNone/>
              <a:defRPr/>
            </a:lvl3pPr>
            <a:lvl4pPr lvl="3">
              <a:spcBef>
                <a:spcPts val="750"/>
              </a:spcBef>
              <a:spcAft>
                <a:spcPts val="0"/>
              </a:spcAft>
              <a:buNone/>
              <a:defRPr/>
            </a:lvl4pPr>
            <a:lvl5pPr lvl="4">
              <a:spcBef>
                <a:spcPts val="750"/>
              </a:spcBef>
              <a:spcAft>
                <a:spcPts val="0"/>
              </a:spcAft>
              <a:buNone/>
              <a:defRPr/>
            </a:lvl5pPr>
            <a:lvl6pPr lvl="5">
              <a:spcBef>
                <a:spcPts val="750"/>
              </a:spcBef>
              <a:spcAft>
                <a:spcPts val="0"/>
              </a:spcAft>
              <a:buNone/>
              <a:defRPr/>
            </a:lvl6pPr>
            <a:lvl7pPr lvl="6">
              <a:spcBef>
                <a:spcPts val="750"/>
              </a:spcBef>
              <a:spcAft>
                <a:spcPts val="0"/>
              </a:spcAft>
              <a:buNone/>
              <a:defRPr/>
            </a:lvl7pPr>
            <a:lvl8pPr lvl="7">
              <a:spcBef>
                <a:spcPts val="750"/>
              </a:spcBef>
              <a:spcAft>
                <a:spcPts val="0"/>
              </a:spcAft>
              <a:buNone/>
              <a:defRPr/>
            </a:lvl8pPr>
            <a:lvl9pPr lvl="8">
              <a:spcBef>
                <a:spcPts val="750"/>
              </a:spcBef>
              <a:spcAft>
                <a:spcPts val="0"/>
              </a:spcAft>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Closing Slide">
  <p:cSld name="Closing Slide">
    <p:bg>
      <p:bgPr>
        <a:solidFill>
          <a:schemeClr val="lt1"/>
        </a:solidFill>
        <a:effectLst/>
      </p:bgPr>
    </p:bg>
    <p:spTree>
      <p:nvGrpSpPr>
        <p:cNvPr id="1" name="Shape 97"/>
        <p:cNvGrpSpPr/>
        <p:nvPr/>
      </p:nvGrpSpPr>
      <p:grpSpPr>
        <a:xfrm>
          <a:off x="0" y="0"/>
          <a:ext cx="0" cy="0"/>
          <a:chOff x="0" y="0"/>
          <a:chExt cx="0" cy="0"/>
        </a:xfrm>
      </p:grpSpPr>
      <p:pic>
        <p:nvPicPr>
          <p:cNvPr id="98" name="Google Shape;98;p21"/>
          <p:cNvPicPr preferRelativeResize="0"/>
          <p:nvPr/>
        </p:nvPicPr>
        <p:blipFill rotWithShape="1">
          <a:blip r:embed="rId2">
            <a:alphaModFix/>
          </a:blip>
          <a:srcRect l="-7772" t="26753" r="64279" b="-169"/>
          <a:stretch/>
        </p:blipFill>
        <p:spPr>
          <a:xfrm>
            <a:off x="0" y="0"/>
            <a:ext cx="9144000" cy="4952085"/>
          </a:xfrm>
          <a:prstGeom prst="rect">
            <a:avLst/>
          </a:prstGeom>
          <a:noFill/>
          <a:ln>
            <a:noFill/>
          </a:ln>
        </p:spPr>
      </p:pic>
      <p:sp>
        <p:nvSpPr>
          <p:cNvPr id="99" name="Google Shape;99;p21"/>
          <p:cNvSpPr/>
          <p:nvPr/>
        </p:nvSpPr>
        <p:spPr>
          <a:xfrm rot="10800000" flipH="1">
            <a:off x="0" y="0"/>
            <a:ext cx="9144000" cy="5143500"/>
          </a:xfrm>
          <a:prstGeom prst="rect">
            <a:avLst/>
          </a:prstGeom>
          <a:gradFill>
            <a:gsLst>
              <a:gs pos="0">
                <a:schemeClr val="lt1"/>
              </a:gs>
              <a:gs pos="34000">
                <a:schemeClr val="lt1"/>
              </a:gs>
              <a:gs pos="100000">
                <a:srgbClr val="FFFFFF">
                  <a:alpha val="34509"/>
                </a:srgbClr>
              </a:gs>
            </a:gsLst>
            <a:lin ang="3000122" scaled="0"/>
          </a:gradFill>
          <a:ln>
            <a:noFill/>
          </a:ln>
        </p:spPr>
        <p:txBody>
          <a:bodyPr spcFirstLastPara="1" wrap="square" lIns="76200" tIns="38075" rIns="76200" bIns="38075"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pic>
        <p:nvPicPr>
          <p:cNvPr id="100" name="Google Shape;100;p21"/>
          <p:cNvPicPr preferRelativeResize="0"/>
          <p:nvPr/>
        </p:nvPicPr>
        <p:blipFill rotWithShape="1">
          <a:blip r:embed="rId3">
            <a:alphaModFix/>
          </a:blip>
          <a:srcRect/>
          <a:stretch/>
        </p:blipFill>
        <p:spPr>
          <a:xfrm>
            <a:off x="486114" y="3252014"/>
            <a:ext cx="2694052" cy="943954"/>
          </a:xfrm>
          <a:prstGeom prst="rect">
            <a:avLst/>
          </a:prstGeom>
          <a:noFill/>
          <a:ln>
            <a:noFill/>
          </a:ln>
        </p:spPr>
      </p:pic>
      <p:sp>
        <p:nvSpPr>
          <p:cNvPr id="101" name="Google Shape;101;p21"/>
          <p:cNvSpPr txBox="1"/>
          <p:nvPr/>
        </p:nvSpPr>
        <p:spPr>
          <a:xfrm>
            <a:off x="401376" y="4298833"/>
            <a:ext cx="2285400" cy="307800"/>
          </a:xfrm>
          <a:prstGeom prst="rect">
            <a:avLst/>
          </a:prstGeom>
          <a:noFill/>
          <a:ln>
            <a:noFill/>
          </a:ln>
        </p:spPr>
        <p:txBody>
          <a:bodyPr spcFirstLastPara="1" wrap="square" lIns="76200" tIns="38075" rIns="76200" bIns="38075" anchor="ctr" anchorCtr="0">
            <a:noAutofit/>
          </a:bodyPr>
          <a:lstStyle/>
          <a:p>
            <a:pPr marL="0" marR="0" lvl="0" indent="0" algn="l" rtl="0">
              <a:lnSpc>
                <a:spcPct val="90000"/>
              </a:lnSpc>
              <a:spcBef>
                <a:spcPts val="0"/>
              </a:spcBef>
              <a:spcAft>
                <a:spcPts val="0"/>
              </a:spcAft>
              <a:buClr>
                <a:schemeClr val="lt2"/>
              </a:buClr>
              <a:buSzPts val="1700"/>
              <a:buFont typeface="Trebuchet MS"/>
              <a:buNone/>
            </a:pPr>
            <a:r>
              <a:rPr lang="fr" sz="1700" b="0" i="0" u="none" strike="noStrike" cap="none">
                <a:solidFill>
                  <a:schemeClr val="lt2"/>
                </a:solidFill>
                <a:latin typeface="Trebuchet MS"/>
                <a:ea typeface="Trebuchet MS"/>
                <a:cs typeface="Trebuchet MS"/>
                <a:sym typeface="Trebuchet MS"/>
              </a:rPr>
              <a:t>www.nvidia.com/dli</a:t>
            </a:r>
            <a:endParaRPr sz="120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2"/>
        <p:cNvGrpSpPr/>
        <p:nvPr/>
      </p:nvGrpSpPr>
      <p:grpSpPr>
        <a:xfrm>
          <a:off x="0" y="0"/>
          <a:ext cx="0" cy="0"/>
          <a:chOff x="0" y="0"/>
          <a:chExt cx="0" cy="0"/>
        </a:xfrm>
      </p:grpSpPr>
      <p:sp>
        <p:nvSpPr>
          <p:cNvPr id="103" name="Google Shape;103;p22"/>
          <p:cNvSpPr txBox="1">
            <a:spLocks noGrp="1"/>
          </p:cNvSpPr>
          <p:nvPr>
            <p:ph type="title"/>
          </p:nvPr>
        </p:nvSpPr>
        <p:spPr>
          <a:xfrm>
            <a:off x="311700" y="445025"/>
            <a:ext cx="8520600" cy="572700"/>
          </a:xfrm>
          <a:prstGeom prst="rect">
            <a:avLst/>
          </a:prstGeom>
        </p:spPr>
        <p:txBody>
          <a:bodyPr spcFirstLastPara="1" wrap="square" lIns="180000" tIns="0" rIns="72000" bIns="46800" anchor="t" anchorCtr="0">
            <a:noAutofit/>
          </a:bodyPr>
          <a:lstStyle>
            <a:lvl1pPr lvl="0" rtl="0">
              <a:spcBef>
                <a:spcPts val="0"/>
              </a:spcBef>
              <a:spcAft>
                <a:spcPts val="0"/>
              </a:spcAft>
              <a:buSzPts val="32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4" name="Google Shape;104;p22"/>
          <p:cNvSpPr txBox="1">
            <a:spLocks noGrp="1"/>
          </p:cNvSpPr>
          <p:nvPr>
            <p:ph type="body" idx="1"/>
          </p:nvPr>
        </p:nvSpPr>
        <p:spPr>
          <a:xfrm>
            <a:off x="311700" y="1152475"/>
            <a:ext cx="8520600" cy="3416400"/>
          </a:xfrm>
          <a:prstGeom prst="rect">
            <a:avLst/>
          </a:prstGeom>
        </p:spPr>
        <p:txBody>
          <a:bodyPr spcFirstLastPara="1" wrap="square" lIns="180000" tIns="45700" rIns="91425" bIns="45700" anchor="t" anchorCtr="0">
            <a:noAutofit/>
          </a:bodyPr>
          <a:lstStyle>
            <a:lvl1pPr marL="457200" lvl="0" indent="-331470" rtl="0">
              <a:spcBef>
                <a:spcPts val="750"/>
              </a:spcBef>
              <a:spcAft>
                <a:spcPts val="0"/>
              </a:spcAft>
              <a:buSzPts val="1620"/>
              <a:buChar char="▪"/>
              <a:defRPr/>
            </a:lvl1pPr>
            <a:lvl2pPr marL="914400" lvl="1" indent="-330200" rtl="0">
              <a:spcBef>
                <a:spcPts val="375"/>
              </a:spcBef>
              <a:spcAft>
                <a:spcPts val="0"/>
              </a:spcAft>
              <a:buSzPts val="1600"/>
              <a:buChar char="•"/>
              <a:defRPr/>
            </a:lvl2pPr>
            <a:lvl3pPr marL="1371600" lvl="2" indent="-314325" rtl="0">
              <a:spcBef>
                <a:spcPts val="375"/>
              </a:spcBef>
              <a:spcAft>
                <a:spcPts val="0"/>
              </a:spcAft>
              <a:buSzPts val="1350"/>
              <a:buChar char="▪"/>
              <a:defRPr/>
            </a:lvl3pPr>
            <a:lvl4pPr marL="1828800" lvl="3" indent="-317500" rtl="0">
              <a:spcBef>
                <a:spcPts val="375"/>
              </a:spcBef>
              <a:spcAft>
                <a:spcPts val="0"/>
              </a:spcAft>
              <a:buSzPts val="1400"/>
              <a:buChar char="•"/>
              <a:defRPr/>
            </a:lvl4pPr>
            <a:lvl5pPr marL="2286000" lvl="4" indent="-311150" rtl="0">
              <a:spcBef>
                <a:spcPts val="375"/>
              </a:spcBef>
              <a:spcAft>
                <a:spcPts val="0"/>
              </a:spcAft>
              <a:buSzPts val="1300"/>
              <a:buChar char="•"/>
              <a:defRPr/>
            </a:lvl5pPr>
            <a:lvl6pPr marL="2743200" lvl="5" indent="-304800" rtl="0">
              <a:spcBef>
                <a:spcPts val="375"/>
              </a:spcBef>
              <a:spcAft>
                <a:spcPts val="0"/>
              </a:spcAft>
              <a:buSzPts val="1200"/>
              <a:buChar char="•"/>
              <a:defRPr/>
            </a:lvl6pPr>
            <a:lvl7pPr marL="3200400" lvl="6" indent="-298450" rtl="0">
              <a:spcBef>
                <a:spcPts val="375"/>
              </a:spcBef>
              <a:spcAft>
                <a:spcPts val="0"/>
              </a:spcAft>
              <a:buSzPts val="1100"/>
              <a:buChar char="•"/>
              <a:defRPr/>
            </a:lvl7pPr>
            <a:lvl8pPr marL="3657600" lvl="7" indent="-292100" rtl="0">
              <a:spcBef>
                <a:spcPts val="375"/>
              </a:spcBef>
              <a:spcAft>
                <a:spcPts val="0"/>
              </a:spcAft>
              <a:buSzPts val="1000"/>
              <a:buChar char="•"/>
              <a:defRPr/>
            </a:lvl8pPr>
            <a:lvl9pPr marL="4114800" lvl="8" indent="-285750" rtl="0">
              <a:spcBef>
                <a:spcPts val="375"/>
              </a:spcBef>
              <a:spcAft>
                <a:spcPts val="0"/>
              </a:spcAft>
              <a:buSzPts val="900"/>
              <a:buChar char="•"/>
              <a:defRPr/>
            </a:lvl9pPr>
          </a:lstStyle>
          <a:p>
            <a:endParaRPr/>
          </a:p>
        </p:txBody>
      </p:sp>
      <p:sp>
        <p:nvSpPr>
          <p:cNvPr id="105" name="Google Shape;105;p22"/>
          <p:cNvSpPr txBox="1">
            <a:spLocks noGrp="1"/>
          </p:cNvSpPr>
          <p:nvPr>
            <p:ph type="sldNum" idx="12"/>
          </p:nvPr>
        </p:nvSpPr>
        <p:spPr>
          <a:xfrm>
            <a:off x="8472458" y="4663217"/>
            <a:ext cx="548700" cy="393600"/>
          </a:xfrm>
          <a:prstGeom prst="rect">
            <a:avLst/>
          </a:prstGeom>
        </p:spPr>
        <p:txBody>
          <a:bodyPr spcFirstLastPara="1" wrap="square" lIns="90000" tIns="0" rIns="90000"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éfaut avec contenu">
  <p:cSld name="1_Défaut avec contenu">
    <p:spTree>
      <p:nvGrpSpPr>
        <p:cNvPr id="1" name="Shape 106"/>
        <p:cNvGrpSpPr/>
        <p:nvPr/>
      </p:nvGrpSpPr>
      <p:grpSpPr>
        <a:xfrm>
          <a:off x="0" y="0"/>
          <a:ext cx="0" cy="0"/>
          <a:chOff x="0" y="0"/>
          <a:chExt cx="0" cy="0"/>
        </a:xfrm>
      </p:grpSpPr>
      <p:sp>
        <p:nvSpPr>
          <p:cNvPr id="107" name="Google Shape;107;p23"/>
          <p:cNvSpPr txBox="1">
            <a:spLocks noGrp="1"/>
          </p:cNvSpPr>
          <p:nvPr>
            <p:ph type="title"/>
          </p:nvPr>
        </p:nvSpPr>
        <p:spPr>
          <a:xfrm>
            <a:off x="1107441" y="159214"/>
            <a:ext cx="4395374" cy="260235"/>
          </a:xfrm>
          <a:prstGeom prst="rect">
            <a:avLst/>
          </a:prstGeom>
          <a:noFill/>
          <a:ln>
            <a:noFill/>
          </a:ln>
        </p:spPr>
        <p:txBody>
          <a:bodyPr spcFirstLastPara="1" wrap="square" lIns="71825" tIns="28275" rIns="71825" bIns="28275" anchor="ctr" anchorCtr="0">
            <a:spAutoFit/>
          </a:bodyPr>
          <a:lstStyle>
            <a:lvl1pPr lvl="0" algn="l">
              <a:lnSpc>
                <a:spcPct val="80000"/>
              </a:lnSpc>
              <a:spcBef>
                <a:spcPts val="0"/>
              </a:spcBef>
              <a:spcAft>
                <a:spcPts val="0"/>
              </a:spcAft>
              <a:buClr>
                <a:srgbClr val="757070"/>
              </a:buClr>
              <a:buSzPts val="1300"/>
              <a:buFont typeface="Calibri"/>
              <a:buNone/>
              <a:defRPr sz="1100" b="1" cap="none"/>
            </a:lvl1pPr>
            <a:lvl2pPr lvl="1">
              <a:spcBef>
                <a:spcPts val="0"/>
              </a:spcBef>
              <a:spcAft>
                <a:spcPts val="0"/>
              </a:spcAft>
              <a:buSzPts val="800"/>
              <a:buNone/>
              <a:defRPr sz="1100"/>
            </a:lvl2pPr>
            <a:lvl3pPr lvl="2">
              <a:spcBef>
                <a:spcPts val="0"/>
              </a:spcBef>
              <a:spcAft>
                <a:spcPts val="0"/>
              </a:spcAft>
              <a:buSzPts val="800"/>
              <a:buNone/>
              <a:defRPr sz="1100"/>
            </a:lvl3pPr>
            <a:lvl4pPr lvl="3">
              <a:spcBef>
                <a:spcPts val="0"/>
              </a:spcBef>
              <a:spcAft>
                <a:spcPts val="0"/>
              </a:spcAft>
              <a:buSzPts val="800"/>
              <a:buNone/>
              <a:defRPr sz="1100"/>
            </a:lvl4pPr>
            <a:lvl5pPr lvl="4">
              <a:spcBef>
                <a:spcPts val="0"/>
              </a:spcBef>
              <a:spcAft>
                <a:spcPts val="0"/>
              </a:spcAft>
              <a:buSzPts val="800"/>
              <a:buNone/>
              <a:defRPr sz="1100"/>
            </a:lvl5pPr>
            <a:lvl6pPr lvl="5">
              <a:spcBef>
                <a:spcPts val="0"/>
              </a:spcBef>
              <a:spcAft>
                <a:spcPts val="0"/>
              </a:spcAft>
              <a:buSzPts val="800"/>
              <a:buNone/>
              <a:defRPr sz="1100"/>
            </a:lvl6pPr>
            <a:lvl7pPr lvl="6">
              <a:spcBef>
                <a:spcPts val="0"/>
              </a:spcBef>
              <a:spcAft>
                <a:spcPts val="0"/>
              </a:spcAft>
              <a:buSzPts val="800"/>
              <a:buNone/>
              <a:defRPr sz="1100"/>
            </a:lvl7pPr>
            <a:lvl8pPr lvl="7">
              <a:spcBef>
                <a:spcPts val="0"/>
              </a:spcBef>
              <a:spcAft>
                <a:spcPts val="0"/>
              </a:spcAft>
              <a:buSzPts val="800"/>
              <a:buNone/>
              <a:defRPr sz="1100"/>
            </a:lvl8pPr>
            <a:lvl9pPr lvl="8">
              <a:spcBef>
                <a:spcPts val="0"/>
              </a:spcBef>
              <a:spcAft>
                <a:spcPts val="0"/>
              </a:spcAft>
              <a:buSzPts val="800"/>
              <a:buNone/>
              <a:defRPr sz="1100"/>
            </a:lvl9pPr>
          </a:lstStyle>
          <a:p>
            <a:endParaRPr/>
          </a:p>
        </p:txBody>
      </p:sp>
      <p:sp>
        <p:nvSpPr>
          <p:cNvPr id="108" name="Google Shape;108;p23"/>
          <p:cNvSpPr txBox="1">
            <a:spLocks noGrp="1"/>
          </p:cNvSpPr>
          <p:nvPr>
            <p:ph type="sldNum" idx="12"/>
          </p:nvPr>
        </p:nvSpPr>
        <p:spPr>
          <a:xfrm>
            <a:off x="8367891" y="4999433"/>
            <a:ext cx="627944" cy="123159"/>
          </a:xfrm>
          <a:prstGeom prst="rect">
            <a:avLst/>
          </a:prstGeom>
          <a:noFill/>
          <a:ln>
            <a:noFill/>
          </a:ln>
        </p:spPr>
        <p:txBody>
          <a:bodyPr spcFirstLastPara="1" wrap="square" lIns="40500" tIns="0" rIns="40500" bIns="0" anchor="t" anchorCtr="0">
            <a:spAutoFit/>
          </a:bodyPr>
          <a:lstStyle>
            <a:lvl1pPr marL="0" lvl="0" indent="0" algn="ctr">
              <a:spcBef>
                <a:spcPts val="0"/>
              </a:spcBef>
              <a:buClr>
                <a:schemeClr val="lt1"/>
              </a:buClr>
              <a:buSzPts val="800"/>
              <a:buFont typeface="Arial"/>
              <a:buNone/>
              <a:defRPr sz="800">
                <a:solidFill>
                  <a:schemeClr val="lt1"/>
                </a:solidFill>
                <a:latin typeface="Arial"/>
                <a:ea typeface="Arial"/>
                <a:cs typeface="Arial"/>
                <a:sym typeface="Arial"/>
              </a:defRPr>
            </a:lvl1pPr>
            <a:lvl2pPr marL="0" lvl="1" indent="0" algn="ctr">
              <a:spcBef>
                <a:spcPts val="0"/>
              </a:spcBef>
              <a:buClr>
                <a:schemeClr val="lt1"/>
              </a:buClr>
              <a:buSzPts val="800"/>
              <a:buFont typeface="Arial"/>
              <a:buNone/>
              <a:defRPr sz="800">
                <a:solidFill>
                  <a:schemeClr val="lt1"/>
                </a:solidFill>
                <a:latin typeface="Arial"/>
                <a:ea typeface="Arial"/>
                <a:cs typeface="Arial"/>
                <a:sym typeface="Arial"/>
              </a:defRPr>
            </a:lvl2pPr>
            <a:lvl3pPr marL="0" lvl="2" indent="0" algn="ctr">
              <a:spcBef>
                <a:spcPts val="0"/>
              </a:spcBef>
              <a:buClr>
                <a:schemeClr val="lt1"/>
              </a:buClr>
              <a:buSzPts val="800"/>
              <a:buFont typeface="Arial"/>
              <a:buNone/>
              <a:defRPr sz="800">
                <a:solidFill>
                  <a:schemeClr val="lt1"/>
                </a:solidFill>
                <a:latin typeface="Arial"/>
                <a:ea typeface="Arial"/>
                <a:cs typeface="Arial"/>
                <a:sym typeface="Arial"/>
              </a:defRPr>
            </a:lvl3pPr>
            <a:lvl4pPr marL="0" lvl="3" indent="0" algn="ctr">
              <a:spcBef>
                <a:spcPts val="0"/>
              </a:spcBef>
              <a:buClr>
                <a:schemeClr val="lt1"/>
              </a:buClr>
              <a:buSzPts val="800"/>
              <a:buFont typeface="Arial"/>
              <a:buNone/>
              <a:defRPr sz="800">
                <a:solidFill>
                  <a:schemeClr val="lt1"/>
                </a:solidFill>
                <a:latin typeface="Arial"/>
                <a:ea typeface="Arial"/>
                <a:cs typeface="Arial"/>
                <a:sym typeface="Arial"/>
              </a:defRPr>
            </a:lvl4pPr>
            <a:lvl5pPr marL="0" lvl="4" indent="0" algn="ctr">
              <a:spcBef>
                <a:spcPts val="0"/>
              </a:spcBef>
              <a:buClr>
                <a:schemeClr val="lt1"/>
              </a:buClr>
              <a:buSzPts val="800"/>
              <a:buFont typeface="Arial"/>
              <a:buNone/>
              <a:defRPr sz="800">
                <a:solidFill>
                  <a:schemeClr val="lt1"/>
                </a:solidFill>
                <a:latin typeface="Arial"/>
                <a:ea typeface="Arial"/>
                <a:cs typeface="Arial"/>
                <a:sym typeface="Arial"/>
              </a:defRPr>
            </a:lvl5pPr>
            <a:lvl6pPr marL="0" lvl="5" indent="0" algn="ctr">
              <a:spcBef>
                <a:spcPts val="0"/>
              </a:spcBef>
              <a:buClr>
                <a:schemeClr val="lt1"/>
              </a:buClr>
              <a:buSzPts val="800"/>
              <a:buFont typeface="Arial"/>
              <a:buNone/>
              <a:defRPr sz="800">
                <a:solidFill>
                  <a:schemeClr val="lt1"/>
                </a:solidFill>
                <a:latin typeface="Arial"/>
                <a:ea typeface="Arial"/>
                <a:cs typeface="Arial"/>
                <a:sym typeface="Arial"/>
              </a:defRPr>
            </a:lvl6pPr>
            <a:lvl7pPr marL="0" lvl="6" indent="0" algn="ctr">
              <a:spcBef>
                <a:spcPts val="0"/>
              </a:spcBef>
              <a:buClr>
                <a:schemeClr val="lt1"/>
              </a:buClr>
              <a:buSzPts val="800"/>
              <a:buFont typeface="Arial"/>
              <a:buNone/>
              <a:defRPr sz="800">
                <a:solidFill>
                  <a:schemeClr val="lt1"/>
                </a:solidFill>
                <a:latin typeface="Arial"/>
                <a:ea typeface="Arial"/>
                <a:cs typeface="Arial"/>
                <a:sym typeface="Arial"/>
              </a:defRPr>
            </a:lvl7pPr>
            <a:lvl8pPr marL="0" lvl="7" indent="0" algn="ctr">
              <a:spcBef>
                <a:spcPts val="0"/>
              </a:spcBef>
              <a:buClr>
                <a:schemeClr val="lt1"/>
              </a:buClr>
              <a:buSzPts val="800"/>
              <a:buFont typeface="Arial"/>
              <a:buNone/>
              <a:defRPr sz="800">
                <a:solidFill>
                  <a:schemeClr val="lt1"/>
                </a:solidFill>
                <a:latin typeface="Arial"/>
                <a:ea typeface="Arial"/>
                <a:cs typeface="Arial"/>
                <a:sym typeface="Arial"/>
              </a:defRPr>
            </a:lvl8pPr>
            <a:lvl9pPr marL="0" lvl="8" indent="0" algn="ctr">
              <a:spcBef>
                <a:spcPts val="0"/>
              </a:spcBef>
              <a:buClr>
                <a:schemeClr val="lt1"/>
              </a:buClr>
              <a:buSzPts val="800"/>
              <a:buFont typeface="Arial"/>
              <a:buNone/>
              <a:defRPr sz="80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fr"/>
              <a:t>‹#›</a:t>
            </a:fld>
            <a:endParaRPr/>
          </a:p>
        </p:txBody>
      </p:sp>
      <p:sp>
        <p:nvSpPr>
          <p:cNvPr id="109" name="Google Shape;109;p23"/>
          <p:cNvSpPr txBox="1">
            <a:spLocks noGrp="1"/>
          </p:cNvSpPr>
          <p:nvPr>
            <p:ph type="body" idx="1"/>
          </p:nvPr>
        </p:nvSpPr>
        <p:spPr>
          <a:xfrm>
            <a:off x="660824" y="1222810"/>
            <a:ext cx="7886700" cy="288043"/>
          </a:xfrm>
          <a:prstGeom prst="rect">
            <a:avLst/>
          </a:prstGeom>
          <a:noFill/>
          <a:ln>
            <a:noFill/>
          </a:ln>
        </p:spPr>
        <p:txBody>
          <a:bodyPr spcFirstLastPara="1" wrap="square" lIns="71825" tIns="35925" rIns="71825" bIns="35925" anchor="t" anchorCtr="0">
            <a:spAutoFit/>
          </a:bodyPr>
          <a:lstStyle>
            <a:lvl1pPr marL="457200" lvl="0" indent="-279400" algn="l">
              <a:lnSpc>
                <a:spcPct val="100000"/>
              </a:lnSpc>
              <a:spcBef>
                <a:spcPts val="0"/>
              </a:spcBef>
              <a:spcAft>
                <a:spcPts val="0"/>
              </a:spcAft>
              <a:buSzPts val="800"/>
              <a:buChar char="►"/>
              <a:defRPr sz="1400"/>
            </a:lvl1pPr>
            <a:lvl2pPr marL="914400" lvl="1" indent="-285750" algn="l">
              <a:lnSpc>
                <a:spcPct val="100000"/>
              </a:lnSpc>
              <a:spcBef>
                <a:spcPts val="0"/>
              </a:spcBef>
              <a:spcAft>
                <a:spcPts val="0"/>
              </a:spcAft>
              <a:buSzPts val="900"/>
              <a:buChar char="-"/>
              <a:defRPr sz="1200"/>
            </a:lvl2pPr>
            <a:lvl3pPr marL="1371600" lvl="2" indent="-279400" algn="l">
              <a:lnSpc>
                <a:spcPct val="100000"/>
              </a:lnSpc>
              <a:spcBef>
                <a:spcPts val="0"/>
              </a:spcBef>
              <a:spcAft>
                <a:spcPts val="0"/>
              </a:spcAft>
              <a:buSzPts val="800"/>
              <a:buChar char="▪"/>
              <a:defRPr sz="1100"/>
            </a:lvl3pPr>
            <a:lvl4pPr marL="1828800" lvl="3" indent="-273050" algn="l">
              <a:lnSpc>
                <a:spcPct val="100000"/>
              </a:lnSpc>
              <a:spcBef>
                <a:spcPts val="0"/>
              </a:spcBef>
              <a:spcAft>
                <a:spcPts val="0"/>
              </a:spcAft>
              <a:buSzPts val="700"/>
              <a:buFont typeface="Calibri"/>
              <a:buChar char="-"/>
              <a:defRPr sz="900"/>
            </a:lvl4pPr>
            <a:lvl5pPr marL="2286000" lvl="4" indent="-273050" algn="l">
              <a:lnSpc>
                <a:spcPct val="100000"/>
              </a:lnSpc>
              <a:spcBef>
                <a:spcPts val="0"/>
              </a:spcBef>
              <a:spcAft>
                <a:spcPts val="0"/>
              </a:spcAft>
              <a:buSzPts val="700"/>
              <a:buFont typeface="Noto Sans Symbols"/>
              <a:buChar char="▪"/>
              <a:defRPr sz="900"/>
            </a:lvl5pPr>
            <a:lvl6pPr marL="2743200" lvl="5" indent="-298450" algn="l">
              <a:lnSpc>
                <a:spcPct val="90000"/>
              </a:lnSpc>
              <a:spcBef>
                <a:spcPts val="400"/>
              </a:spcBef>
              <a:spcAft>
                <a:spcPts val="0"/>
              </a:spcAft>
              <a:buClr>
                <a:schemeClr val="dk1"/>
              </a:buClr>
              <a:buSzPts val="1100"/>
              <a:buChar char="•"/>
              <a:defRPr sz="1100"/>
            </a:lvl6pPr>
            <a:lvl7pPr marL="3200400" lvl="6" indent="-298450" algn="l">
              <a:lnSpc>
                <a:spcPct val="90000"/>
              </a:lnSpc>
              <a:spcBef>
                <a:spcPts val="400"/>
              </a:spcBef>
              <a:spcAft>
                <a:spcPts val="0"/>
              </a:spcAft>
              <a:buClr>
                <a:schemeClr val="dk1"/>
              </a:buClr>
              <a:buSzPts val="1100"/>
              <a:buChar char="•"/>
              <a:defRPr sz="1100"/>
            </a:lvl7pPr>
            <a:lvl8pPr marL="3657600" lvl="7" indent="-298450" algn="l">
              <a:lnSpc>
                <a:spcPct val="90000"/>
              </a:lnSpc>
              <a:spcBef>
                <a:spcPts val="400"/>
              </a:spcBef>
              <a:spcAft>
                <a:spcPts val="0"/>
              </a:spcAft>
              <a:buClr>
                <a:schemeClr val="dk1"/>
              </a:buClr>
              <a:buSzPts val="1100"/>
              <a:buChar char="•"/>
              <a:defRPr sz="1100"/>
            </a:lvl8pPr>
            <a:lvl9pPr marL="4114800" lvl="8" indent="-298450" algn="l">
              <a:lnSpc>
                <a:spcPct val="90000"/>
              </a:lnSpc>
              <a:spcBef>
                <a:spcPts val="400"/>
              </a:spcBef>
              <a:spcAft>
                <a:spcPts val="0"/>
              </a:spcAft>
              <a:buClr>
                <a:schemeClr val="dk1"/>
              </a:buClr>
              <a:buSzPts val="1100"/>
              <a:buChar char="•"/>
              <a:defRPr sz="1100"/>
            </a:lvl9pPr>
          </a:lstStyle>
          <a:p>
            <a:endParaRPr/>
          </a:p>
        </p:txBody>
      </p:sp>
      <p:sp>
        <p:nvSpPr>
          <p:cNvPr id="110" name="Google Shape;110;p23"/>
          <p:cNvSpPr txBox="1">
            <a:spLocks noGrp="1"/>
          </p:cNvSpPr>
          <p:nvPr>
            <p:ph type="body" idx="2"/>
          </p:nvPr>
        </p:nvSpPr>
        <p:spPr>
          <a:xfrm>
            <a:off x="660825" y="800735"/>
            <a:ext cx="7924376" cy="372298"/>
          </a:xfrm>
          <a:prstGeom prst="rect">
            <a:avLst/>
          </a:prstGeom>
          <a:noFill/>
          <a:ln>
            <a:noFill/>
          </a:ln>
        </p:spPr>
        <p:txBody>
          <a:bodyPr spcFirstLastPara="1" wrap="square" lIns="71825" tIns="35925" rIns="71825" bIns="35925" anchor="t" anchorCtr="0">
            <a:spAutoFit/>
          </a:bodyPr>
          <a:lstStyle>
            <a:lvl1pPr marL="457200" lvl="0" indent="-228600" algn="l">
              <a:lnSpc>
                <a:spcPct val="90000"/>
              </a:lnSpc>
              <a:spcBef>
                <a:spcPts val="800"/>
              </a:spcBef>
              <a:spcAft>
                <a:spcPts val="0"/>
              </a:spcAft>
              <a:buSzPts val="800"/>
              <a:buFont typeface="Calibri"/>
              <a:buNone/>
              <a:defRPr sz="1400"/>
            </a:lvl1pPr>
            <a:lvl2pPr marL="914400" lvl="1" indent="-298450" algn="l">
              <a:lnSpc>
                <a:spcPct val="90000"/>
              </a:lnSpc>
              <a:spcBef>
                <a:spcPts val="400"/>
              </a:spcBef>
              <a:spcAft>
                <a:spcPts val="0"/>
              </a:spcAft>
              <a:buSzPts val="1100"/>
              <a:buChar char="-"/>
              <a:defRPr sz="1100"/>
            </a:lvl2pPr>
            <a:lvl3pPr marL="1371600" lvl="2" indent="-298450" algn="l">
              <a:lnSpc>
                <a:spcPct val="90000"/>
              </a:lnSpc>
              <a:spcBef>
                <a:spcPts val="400"/>
              </a:spcBef>
              <a:spcAft>
                <a:spcPts val="0"/>
              </a:spcAft>
              <a:buSzPts val="1100"/>
              <a:buChar char="▪"/>
              <a:defRPr sz="1100"/>
            </a:lvl3pPr>
            <a:lvl4pPr marL="1828800" lvl="3" indent="-298450" algn="l">
              <a:lnSpc>
                <a:spcPct val="90000"/>
              </a:lnSpc>
              <a:spcBef>
                <a:spcPts val="400"/>
              </a:spcBef>
              <a:spcAft>
                <a:spcPts val="0"/>
              </a:spcAft>
              <a:buSzPts val="1100"/>
              <a:buChar char="-"/>
              <a:defRPr sz="1100"/>
            </a:lvl4pPr>
            <a:lvl5pPr marL="2286000" lvl="4" indent="-298450" algn="l">
              <a:lnSpc>
                <a:spcPct val="90000"/>
              </a:lnSpc>
              <a:spcBef>
                <a:spcPts val="400"/>
              </a:spcBef>
              <a:spcAft>
                <a:spcPts val="0"/>
              </a:spcAft>
              <a:buSzPts val="1100"/>
              <a:buChar char="▪"/>
              <a:defRPr sz="1100"/>
            </a:lvl5pPr>
            <a:lvl6pPr marL="2743200" lvl="5" indent="-298450" algn="l">
              <a:lnSpc>
                <a:spcPct val="90000"/>
              </a:lnSpc>
              <a:spcBef>
                <a:spcPts val="400"/>
              </a:spcBef>
              <a:spcAft>
                <a:spcPts val="0"/>
              </a:spcAft>
              <a:buClr>
                <a:schemeClr val="dk1"/>
              </a:buClr>
              <a:buSzPts val="1100"/>
              <a:buChar char="•"/>
              <a:defRPr sz="1100"/>
            </a:lvl6pPr>
            <a:lvl7pPr marL="3200400" lvl="6" indent="-298450" algn="l">
              <a:lnSpc>
                <a:spcPct val="90000"/>
              </a:lnSpc>
              <a:spcBef>
                <a:spcPts val="400"/>
              </a:spcBef>
              <a:spcAft>
                <a:spcPts val="0"/>
              </a:spcAft>
              <a:buClr>
                <a:schemeClr val="dk1"/>
              </a:buClr>
              <a:buSzPts val="1100"/>
              <a:buChar char="•"/>
              <a:defRPr sz="1100"/>
            </a:lvl7pPr>
            <a:lvl8pPr marL="3657600" lvl="7" indent="-298450" algn="l">
              <a:lnSpc>
                <a:spcPct val="90000"/>
              </a:lnSpc>
              <a:spcBef>
                <a:spcPts val="400"/>
              </a:spcBef>
              <a:spcAft>
                <a:spcPts val="0"/>
              </a:spcAft>
              <a:buClr>
                <a:schemeClr val="dk1"/>
              </a:buClr>
              <a:buSzPts val="1100"/>
              <a:buChar char="•"/>
              <a:defRPr sz="1100"/>
            </a:lvl8pPr>
            <a:lvl9pPr marL="4114800" lvl="8" indent="-298450" algn="l">
              <a:lnSpc>
                <a:spcPct val="90000"/>
              </a:lnSpc>
              <a:spcBef>
                <a:spcPts val="400"/>
              </a:spcBef>
              <a:spcAft>
                <a:spcPts val="0"/>
              </a:spcAft>
              <a:buClr>
                <a:schemeClr val="dk1"/>
              </a:buClr>
              <a:buSzPts val="1100"/>
              <a:buChar char="•"/>
              <a:defRPr sz="1100"/>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p:cSld name="TITLE_AND_BODY_2">
    <p:spTree>
      <p:nvGrpSpPr>
        <p:cNvPr id="1" name="Shape 111"/>
        <p:cNvGrpSpPr/>
        <p:nvPr/>
      </p:nvGrpSpPr>
      <p:grpSpPr>
        <a:xfrm>
          <a:off x="0" y="0"/>
          <a:ext cx="0" cy="0"/>
          <a:chOff x="0" y="0"/>
          <a:chExt cx="0" cy="0"/>
        </a:xfrm>
      </p:grpSpPr>
      <p:sp>
        <p:nvSpPr>
          <p:cNvPr id="112" name="Google Shape;112;p24"/>
          <p:cNvSpPr txBox="1">
            <a:spLocks noGrp="1"/>
          </p:cNvSpPr>
          <p:nvPr>
            <p:ph type="title"/>
          </p:nvPr>
        </p:nvSpPr>
        <p:spPr>
          <a:xfrm>
            <a:off x="1142910" y="841860"/>
            <a:ext cx="6857700" cy="17904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13" name="Google Shape;113;p24"/>
          <p:cNvSpPr txBox="1">
            <a:spLocks noGrp="1"/>
          </p:cNvSpPr>
          <p:nvPr>
            <p:ph type="subTitle" idx="1"/>
          </p:nvPr>
        </p:nvSpPr>
        <p:spPr>
          <a:xfrm>
            <a:off x="457110" y="1203390"/>
            <a:ext cx="8229300" cy="2982900"/>
          </a:xfrm>
          <a:prstGeom prst="rect">
            <a:avLst/>
          </a:prstGeom>
          <a:noFill/>
          <a:ln>
            <a:noFill/>
          </a:ln>
        </p:spPr>
        <p:txBody>
          <a:bodyPr spcFirstLastPara="1" wrap="square" lIns="0" tIns="0" rIns="0" bIns="0" anchor="ctr" anchorCtr="0">
            <a:noAutofit/>
          </a:bodyPr>
          <a:lstStyle>
            <a:lvl1pPr lvl="0" algn="l" rtl="0">
              <a:spcBef>
                <a:spcPts val="750"/>
              </a:spcBef>
              <a:spcAft>
                <a:spcPts val="0"/>
              </a:spcAft>
              <a:buSzPts val="1100"/>
              <a:buNone/>
              <a:defRPr sz="1100"/>
            </a:lvl1pPr>
            <a:lvl2pPr lvl="1" algn="l" rtl="0">
              <a:spcBef>
                <a:spcPts val="375"/>
              </a:spcBef>
              <a:spcAft>
                <a:spcPts val="0"/>
              </a:spcAft>
              <a:buSzPts val="1100"/>
              <a:buNone/>
              <a:defRPr sz="1100"/>
            </a:lvl2pPr>
            <a:lvl3pPr lvl="2" algn="l" rtl="0">
              <a:spcBef>
                <a:spcPts val="375"/>
              </a:spcBef>
              <a:spcAft>
                <a:spcPts val="0"/>
              </a:spcAft>
              <a:buSzPts val="1100"/>
              <a:buNone/>
              <a:defRPr sz="1100"/>
            </a:lvl3pPr>
            <a:lvl4pPr lvl="3" algn="l" rtl="0">
              <a:spcBef>
                <a:spcPts val="375"/>
              </a:spcBef>
              <a:spcAft>
                <a:spcPts val="0"/>
              </a:spcAft>
              <a:buSzPts val="1100"/>
              <a:buNone/>
              <a:defRPr sz="1100"/>
            </a:lvl4pPr>
            <a:lvl5pPr lvl="4" algn="l" rtl="0">
              <a:spcBef>
                <a:spcPts val="375"/>
              </a:spcBef>
              <a:spcAft>
                <a:spcPts val="0"/>
              </a:spcAft>
              <a:buSzPts val="1100"/>
              <a:buNone/>
              <a:defRPr sz="1100"/>
            </a:lvl5pPr>
            <a:lvl6pPr lvl="5" algn="l" rtl="0">
              <a:spcBef>
                <a:spcPts val="375"/>
              </a:spcBef>
              <a:spcAft>
                <a:spcPts val="0"/>
              </a:spcAft>
              <a:buSzPts val="1100"/>
              <a:buNone/>
              <a:defRPr sz="1100"/>
            </a:lvl6pPr>
            <a:lvl7pPr lvl="6" algn="l" rtl="0">
              <a:spcBef>
                <a:spcPts val="375"/>
              </a:spcBef>
              <a:spcAft>
                <a:spcPts val="0"/>
              </a:spcAft>
              <a:buSzPts val="1100"/>
              <a:buNone/>
              <a:defRPr sz="1100"/>
            </a:lvl7pPr>
            <a:lvl8pPr lvl="7" algn="l" rtl="0">
              <a:spcBef>
                <a:spcPts val="375"/>
              </a:spcBef>
              <a:spcAft>
                <a:spcPts val="0"/>
              </a:spcAft>
              <a:buSzPts val="1100"/>
              <a:buNone/>
              <a:defRPr sz="1100"/>
            </a:lvl8pPr>
            <a:lvl9pPr lvl="8" algn="l" rtl="0">
              <a:spcBef>
                <a:spcPts val="375"/>
              </a:spcBef>
              <a:spcAft>
                <a:spcPts val="0"/>
              </a:spcAft>
              <a:buSzPts val="1100"/>
              <a:buNone/>
              <a:defRPr sz="11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114"/>
        <p:cNvGrpSpPr/>
        <p:nvPr/>
      </p:nvGrpSpPr>
      <p:grpSpPr>
        <a:xfrm>
          <a:off x="0" y="0"/>
          <a:ext cx="0" cy="0"/>
          <a:chOff x="0" y="0"/>
          <a:chExt cx="0" cy="0"/>
        </a:xfrm>
      </p:grpSpPr>
      <p:sp>
        <p:nvSpPr>
          <p:cNvPr id="115" name="Google Shape;115;p2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6" name="Google Shape;116;p25"/>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7" name="Google Shape;117;p2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8" name="Google Shape;118;p2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9" name="Google Shape;119;p2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re de section">
  <p:cSld name="2_Titre de section">
    <p:bg>
      <p:bgPr>
        <a:noFill/>
        <a:effectLst/>
      </p:bgPr>
    </p:bg>
    <p:spTree>
      <p:nvGrpSpPr>
        <p:cNvPr id="1" name="Shape 23"/>
        <p:cNvGrpSpPr/>
        <p:nvPr/>
      </p:nvGrpSpPr>
      <p:grpSpPr>
        <a:xfrm>
          <a:off x="0" y="0"/>
          <a:ext cx="0" cy="0"/>
          <a:chOff x="0" y="0"/>
          <a:chExt cx="0" cy="0"/>
        </a:xfrm>
      </p:grpSpPr>
      <p:sp>
        <p:nvSpPr>
          <p:cNvPr id="24" name="Google Shape;24;p4"/>
          <p:cNvSpPr/>
          <p:nvPr/>
        </p:nvSpPr>
        <p:spPr>
          <a:xfrm>
            <a:off x="4572000" y="0"/>
            <a:ext cx="4572000" cy="51435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25" name="Google Shape;25;p4"/>
          <p:cNvSpPr txBox="1">
            <a:spLocks noGrp="1"/>
          </p:cNvSpPr>
          <p:nvPr>
            <p:ph type="title"/>
          </p:nvPr>
        </p:nvSpPr>
        <p:spPr>
          <a:xfrm>
            <a:off x="4572000" y="777875"/>
            <a:ext cx="4059000" cy="1794000"/>
          </a:xfrm>
          <a:prstGeom prst="rect">
            <a:avLst/>
          </a:prstGeom>
          <a:noFill/>
          <a:ln>
            <a:noFill/>
          </a:ln>
        </p:spPr>
        <p:txBody>
          <a:bodyPr spcFirstLastPara="1" wrap="square" lIns="180000" tIns="0" rIns="72000" bIns="46800" anchor="ctr" anchorCtr="0">
            <a:noAutofit/>
          </a:bodyPr>
          <a:lstStyle>
            <a:lvl1pPr lvl="0" algn="l">
              <a:lnSpc>
                <a:spcPct val="90000"/>
              </a:lnSpc>
              <a:spcBef>
                <a:spcPts val="0"/>
              </a:spcBef>
              <a:spcAft>
                <a:spcPts val="0"/>
              </a:spcAft>
              <a:buClr>
                <a:schemeClr val="lt1"/>
              </a:buClr>
              <a:buSzPts val="3200"/>
              <a:buFont typeface="Libre Franklin"/>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lvl="0" indent="0" algn="ctr">
              <a:spcBef>
                <a:spcPts val="0"/>
              </a:spcBef>
              <a:buNone/>
              <a:defRPr sz="700" b="1" i="0" u="none" strike="noStrike" cap="none">
                <a:solidFill>
                  <a:schemeClr val="lt1"/>
                </a:solidFill>
                <a:latin typeface="Libre Franklin"/>
                <a:ea typeface="Libre Franklin"/>
                <a:cs typeface="Libre Franklin"/>
                <a:sym typeface="Libre Franklin"/>
              </a:defRPr>
            </a:lvl1pPr>
            <a:lvl2pPr marL="0" lvl="1" indent="0" algn="ctr">
              <a:spcBef>
                <a:spcPts val="0"/>
              </a:spcBef>
              <a:buNone/>
              <a:defRPr sz="700" b="1" i="0" u="none" strike="noStrike" cap="none">
                <a:solidFill>
                  <a:schemeClr val="lt1"/>
                </a:solidFill>
                <a:latin typeface="Libre Franklin"/>
                <a:ea typeface="Libre Franklin"/>
                <a:cs typeface="Libre Franklin"/>
                <a:sym typeface="Libre Franklin"/>
              </a:defRPr>
            </a:lvl2pPr>
            <a:lvl3pPr marL="0" lvl="2" indent="0" algn="ctr">
              <a:spcBef>
                <a:spcPts val="0"/>
              </a:spcBef>
              <a:buNone/>
              <a:defRPr sz="700" b="1" i="0" u="none" strike="noStrike" cap="none">
                <a:solidFill>
                  <a:schemeClr val="lt1"/>
                </a:solidFill>
                <a:latin typeface="Libre Franklin"/>
                <a:ea typeface="Libre Franklin"/>
                <a:cs typeface="Libre Franklin"/>
                <a:sym typeface="Libre Franklin"/>
              </a:defRPr>
            </a:lvl3pPr>
            <a:lvl4pPr marL="0" lvl="3" indent="0" algn="ctr">
              <a:spcBef>
                <a:spcPts val="0"/>
              </a:spcBef>
              <a:buNone/>
              <a:defRPr sz="700" b="1" i="0" u="none" strike="noStrike" cap="none">
                <a:solidFill>
                  <a:schemeClr val="lt1"/>
                </a:solidFill>
                <a:latin typeface="Libre Franklin"/>
                <a:ea typeface="Libre Franklin"/>
                <a:cs typeface="Libre Franklin"/>
                <a:sym typeface="Libre Franklin"/>
              </a:defRPr>
            </a:lvl4pPr>
            <a:lvl5pPr marL="0" lvl="4" indent="0" algn="ctr">
              <a:spcBef>
                <a:spcPts val="0"/>
              </a:spcBef>
              <a:buNone/>
              <a:defRPr sz="700" b="1" i="0" u="none" strike="noStrike" cap="none">
                <a:solidFill>
                  <a:schemeClr val="lt1"/>
                </a:solidFill>
                <a:latin typeface="Libre Franklin"/>
                <a:ea typeface="Libre Franklin"/>
                <a:cs typeface="Libre Franklin"/>
                <a:sym typeface="Libre Franklin"/>
              </a:defRPr>
            </a:lvl5pPr>
            <a:lvl6pPr marL="0" lvl="5" indent="0" algn="ctr">
              <a:spcBef>
                <a:spcPts val="0"/>
              </a:spcBef>
              <a:buNone/>
              <a:defRPr sz="700" b="1" i="0" u="none" strike="noStrike" cap="none">
                <a:solidFill>
                  <a:schemeClr val="lt1"/>
                </a:solidFill>
                <a:latin typeface="Libre Franklin"/>
                <a:ea typeface="Libre Franklin"/>
                <a:cs typeface="Libre Franklin"/>
                <a:sym typeface="Libre Franklin"/>
              </a:defRPr>
            </a:lvl6pPr>
            <a:lvl7pPr marL="0" lvl="6" indent="0" algn="ctr">
              <a:spcBef>
                <a:spcPts val="0"/>
              </a:spcBef>
              <a:buNone/>
              <a:defRPr sz="700" b="1" i="0" u="none" strike="noStrike" cap="none">
                <a:solidFill>
                  <a:schemeClr val="lt1"/>
                </a:solidFill>
                <a:latin typeface="Libre Franklin"/>
                <a:ea typeface="Libre Franklin"/>
                <a:cs typeface="Libre Franklin"/>
                <a:sym typeface="Libre Franklin"/>
              </a:defRPr>
            </a:lvl7pPr>
            <a:lvl8pPr marL="0" lvl="7" indent="0" algn="ctr">
              <a:spcBef>
                <a:spcPts val="0"/>
              </a:spcBef>
              <a:buNone/>
              <a:defRPr sz="700" b="1" i="0" u="none" strike="noStrike" cap="none">
                <a:solidFill>
                  <a:schemeClr val="lt1"/>
                </a:solidFill>
                <a:latin typeface="Libre Franklin"/>
                <a:ea typeface="Libre Franklin"/>
                <a:cs typeface="Libre Franklin"/>
                <a:sym typeface="Libre Franklin"/>
              </a:defRPr>
            </a:lvl8pPr>
            <a:lvl9pPr marL="0" lvl="8" indent="0" algn="ctr">
              <a:spcBef>
                <a:spcPts val="0"/>
              </a:spcBef>
              <a:buNone/>
              <a:defRPr sz="700" b="1"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fr"/>
              <a:t>‹#›</a:t>
            </a:fld>
            <a:endParaRPr/>
          </a:p>
        </p:txBody>
      </p:sp>
      <p:sp>
        <p:nvSpPr>
          <p:cNvPr id="27" name="Google Shape;27;p4"/>
          <p:cNvSpPr txBox="1">
            <a:spLocks noGrp="1"/>
          </p:cNvSpPr>
          <p:nvPr>
            <p:ph type="subTitle" idx="1"/>
          </p:nvPr>
        </p:nvSpPr>
        <p:spPr>
          <a:xfrm>
            <a:off x="906575" y="5200"/>
            <a:ext cx="3665400" cy="5143500"/>
          </a:xfrm>
          <a:prstGeom prst="rect">
            <a:avLst/>
          </a:prstGeom>
        </p:spPr>
        <p:txBody>
          <a:bodyPr spcFirstLastPara="1" wrap="square" lIns="180000" tIns="45700" rIns="91425" bIns="45700" anchor="t" anchorCtr="0">
            <a:noAutofit/>
          </a:bodyPr>
          <a:lstStyle>
            <a:lvl1pPr lvl="0" rtl="0">
              <a:spcBef>
                <a:spcPts val="750"/>
              </a:spcBef>
              <a:spcAft>
                <a:spcPts val="0"/>
              </a:spcAft>
              <a:buNone/>
              <a:defRPr>
                <a:latin typeface="Libre Franklin Medium"/>
                <a:ea typeface="Libre Franklin Medium"/>
                <a:cs typeface="Libre Franklin Medium"/>
                <a:sym typeface="Libre Franklin Medium"/>
              </a:defRPr>
            </a:lvl1pPr>
            <a:lvl2pPr lvl="1" rtl="0">
              <a:spcBef>
                <a:spcPts val="750"/>
              </a:spcBef>
              <a:spcAft>
                <a:spcPts val="0"/>
              </a:spcAft>
              <a:buNone/>
              <a:defRPr/>
            </a:lvl2pPr>
            <a:lvl3pPr lvl="2" rtl="0">
              <a:spcBef>
                <a:spcPts val="750"/>
              </a:spcBef>
              <a:spcAft>
                <a:spcPts val="0"/>
              </a:spcAft>
              <a:buNone/>
              <a:defRPr/>
            </a:lvl3pPr>
            <a:lvl4pPr lvl="3" rtl="0">
              <a:spcBef>
                <a:spcPts val="750"/>
              </a:spcBef>
              <a:spcAft>
                <a:spcPts val="0"/>
              </a:spcAft>
              <a:buNone/>
              <a:defRPr/>
            </a:lvl4pPr>
            <a:lvl5pPr lvl="4" rtl="0">
              <a:spcBef>
                <a:spcPts val="750"/>
              </a:spcBef>
              <a:spcAft>
                <a:spcPts val="0"/>
              </a:spcAft>
              <a:buNone/>
              <a:defRPr/>
            </a:lvl5pPr>
            <a:lvl6pPr lvl="5" rtl="0">
              <a:spcBef>
                <a:spcPts val="750"/>
              </a:spcBef>
              <a:spcAft>
                <a:spcPts val="0"/>
              </a:spcAft>
              <a:buNone/>
              <a:defRPr/>
            </a:lvl6pPr>
            <a:lvl7pPr lvl="6" rtl="0">
              <a:spcBef>
                <a:spcPts val="750"/>
              </a:spcBef>
              <a:spcAft>
                <a:spcPts val="0"/>
              </a:spcAft>
              <a:buNone/>
              <a:defRPr/>
            </a:lvl7pPr>
            <a:lvl8pPr lvl="7" rtl="0">
              <a:spcBef>
                <a:spcPts val="750"/>
              </a:spcBef>
              <a:spcAft>
                <a:spcPts val="0"/>
              </a:spcAft>
              <a:buNone/>
              <a:defRPr/>
            </a:lvl8pPr>
            <a:lvl9pPr lvl="8" rtl="0">
              <a:spcBef>
                <a:spcPts val="750"/>
              </a:spcBef>
              <a:spcAft>
                <a:spcPts val="0"/>
              </a:spcAft>
              <a:buNone/>
              <a:defRPr/>
            </a:lvl9pPr>
          </a:lstStyle>
          <a:p>
            <a:endParaRPr/>
          </a:p>
        </p:txBody>
      </p:sp>
      <p:sp>
        <p:nvSpPr>
          <p:cNvPr id="28" name="Google Shape;28;p4"/>
          <p:cNvSpPr txBox="1">
            <a:spLocks noGrp="1"/>
          </p:cNvSpPr>
          <p:nvPr>
            <p:ph type="body" idx="2"/>
          </p:nvPr>
        </p:nvSpPr>
        <p:spPr>
          <a:xfrm>
            <a:off x="4572000" y="2571750"/>
            <a:ext cx="4059000" cy="2571900"/>
          </a:xfrm>
          <a:prstGeom prst="rect">
            <a:avLst/>
          </a:prstGeom>
          <a:noFill/>
          <a:ln>
            <a:noFill/>
          </a:ln>
        </p:spPr>
        <p:txBody>
          <a:bodyPr spcFirstLastPara="1" wrap="square" lIns="180000" tIns="45700" rIns="91425" bIns="45700" anchor="t" anchorCtr="0">
            <a:noAutofit/>
          </a:bodyPr>
          <a:lstStyle>
            <a:lvl1pPr marL="457200" lvl="0" indent="-228600" algn="l" rtl="0">
              <a:lnSpc>
                <a:spcPct val="90000"/>
              </a:lnSpc>
              <a:spcBef>
                <a:spcPts val="750"/>
              </a:spcBef>
              <a:spcAft>
                <a:spcPts val="0"/>
              </a:spcAft>
              <a:buSzPts val="1620"/>
              <a:buNone/>
              <a:defRPr sz="1800">
                <a:solidFill>
                  <a:schemeClr val="lt1"/>
                </a:solidFill>
              </a:defRPr>
            </a:lvl1pPr>
            <a:lvl2pPr marL="914400" lvl="1" indent="-228600" algn="l" rtl="0">
              <a:lnSpc>
                <a:spcPct val="90000"/>
              </a:lnSpc>
              <a:spcBef>
                <a:spcPts val="375"/>
              </a:spcBef>
              <a:spcAft>
                <a:spcPts val="0"/>
              </a:spcAft>
              <a:buClr>
                <a:schemeClr val="lt2"/>
              </a:buClr>
              <a:buSzPts val="1600"/>
              <a:buNone/>
              <a:defRPr>
                <a:solidFill>
                  <a:schemeClr val="lt2"/>
                </a:solidFill>
              </a:defRPr>
            </a:lvl2pPr>
            <a:lvl3pPr marL="1371600" lvl="2" indent="-228600" algn="l" rtl="0">
              <a:lnSpc>
                <a:spcPct val="90000"/>
              </a:lnSpc>
              <a:spcBef>
                <a:spcPts val="375"/>
              </a:spcBef>
              <a:spcAft>
                <a:spcPts val="0"/>
              </a:spcAft>
              <a:buClr>
                <a:srgbClr val="918F8F"/>
              </a:buClr>
              <a:buSzPts val="1500"/>
              <a:buNone/>
              <a:defRPr>
                <a:solidFill>
                  <a:srgbClr val="918F8F"/>
                </a:solidFill>
              </a:defRPr>
            </a:lvl3pPr>
            <a:lvl4pPr marL="1828800" lvl="3" indent="-228600" algn="l" rtl="0">
              <a:lnSpc>
                <a:spcPct val="90000"/>
              </a:lnSpc>
              <a:spcBef>
                <a:spcPts val="375"/>
              </a:spcBef>
              <a:spcAft>
                <a:spcPts val="0"/>
              </a:spcAft>
              <a:buClr>
                <a:srgbClr val="918F8F"/>
              </a:buClr>
              <a:buSzPts val="1400"/>
              <a:buNone/>
              <a:defRPr>
                <a:solidFill>
                  <a:srgbClr val="918F8F"/>
                </a:solidFill>
              </a:defRPr>
            </a:lvl4pPr>
            <a:lvl5pPr marL="2286000" lvl="4" indent="-228600" algn="l" rtl="0">
              <a:lnSpc>
                <a:spcPct val="90000"/>
              </a:lnSpc>
              <a:spcBef>
                <a:spcPts val="375"/>
              </a:spcBef>
              <a:spcAft>
                <a:spcPts val="0"/>
              </a:spcAft>
              <a:buClr>
                <a:srgbClr val="918F8F"/>
              </a:buClr>
              <a:buSzPts val="1300"/>
              <a:buNone/>
              <a:defRPr>
                <a:solidFill>
                  <a:srgbClr val="918F8F"/>
                </a:solidFill>
              </a:defRPr>
            </a:lvl5pPr>
            <a:lvl6pPr marL="2743200" lvl="5" indent="-228600" algn="l" rtl="0">
              <a:lnSpc>
                <a:spcPct val="90000"/>
              </a:lnSpc>
              <a:spcBef>
                <a:spcPts val="375"/>
              </a:spcBef>
              <a:spcAft>
                <a:spcPts val="0"/>
              </a:spcAft>
              <a:buClr>
                <a:srgbClr val="918F8F"/>
              </a:buClr>
              <a:buSzPts val="1200"/>
              <a:buNone/>
              <a:defRPr>
                <a:solidFill>
                  <a:srgbClr val="918F8F"/>
                </a:solidFill>
              </a:defRPr>
            </a:lvl6pPr>
            <a:lvl7pPr marL="3200400" lvl="6" indent="-228600" algn="l" rtl="0">
              <a:lnSpc>
                <a:spcPct val="90000"/>
              </a:lnSpc>
              <a:spcBef>
                <a:spcPts val="375"/>
              </a:spcBef>
              <a:spcAft>
                <a:spcPts val="0"/>
              </a:spcAft>
              <a:buClr>
                <a:srgbClr val="918F8F"/>
              </a:buClr>
              <a:buSzPts val="1100"/>
              <a:buNone/>
              <a:defRPr>
                <a:solidFill>
                  <a:srgbClr val="918F8F"/>
                </a:solidFill>
              </a:defRPr>
            </a:lvl7pPr>
            <a:lvl8pPr marL="3657600" lvl="7" indent="-228600" algn="l" rtl="0">
              <a:lnSpc>
                <a:spcPct val="90000"/>
              </a:lnSpc>
              <a:spcBef>
                <a:spcPts val="375"/>
              </a:spcBef>
              <a:spcAft>
                <a:spcPts val="0"/>
              </a:spcAft>
              <a:buClr>
                <a:srgbClr val="918F8F"/>
              </a:buClr>
              <a:buSzPts val="1000"/>
              <a:buNone/>
              <a:defRPr>
                <a:solidFill>
                  <a:srgbClr val="918F8F"/>
                </a:solidFill>
              </a:defRPr>
            </a:lvl8pPr>
            <a:lvl9pPr marL="4114800" lvl="8" indent="-228600" algn="l" rtl="0">
              <a:lnSpc>
                <a:spcPct val="90000"/>
              </a:lnSpc>
              <a:spcBef>
                <a:spcPts val="375"/>
              </a:spcBef>
              <a:spcAft>
                <a:spcPts val="0"/>
              </a:spcAft>
              <a:buClr>
                <a:srgbClr val="918F8F"/>
              </a:buClr>
              <a:buSzPts val="900"/>
              <a:buNone/>
              <a:defRPr>
                <a:solidFill>
                  <a:srgbClr val="918F8F"/>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re de section">
  <p:cSld name="1_Titre de section">
    <p:spTree>
      <p:nvGrpSpPr>
        <p:cNvPr id="1" name="Shape 29"/>
        <p:cNvGrpSpPr/>
        <p:nvPr/>
      </p:nvGrpSpPr>
      <p:grpSpPr>
        <a:xfrm>
          <a:off x="0" y="0"/>
          <a:ext cx="0" cy="0"/>
          <a:chOff x="0" y="0"/>
          <a:chExt cx="0" cy="0"/>
        </a:xfrm>
      </p:grpSpPr>
      <p:sp>
        <p:nvSpPr>
          <p:cNvPr id="30" name="Google Shape;30;p5"/>
          <p:cNvSpPr/>
          <p:nvPr/>
        </p:nvSpPr>
        <p:spPr>
          <a:xfrm>
            <a:off x="4572000" y="0"/>
            <a:ext cx="4572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31" name="Google Shape;31;p5"/>
          <p:cNvSpPr txBox="1">
            <a:spLocks noGrp="1"/>
          </p:cNvSpPr>
          <p:nvPr>
            <p:ph type="title"/>
          </p:nvPr>
        </p:nvSpPr>
        <p:spPr>
          <a:xfrm>
            <a:off x="4572000" y="777875"/>
            <a:ext cx="4059000" cy="1794000"/>
          </a:xfrm>
          <a:prstGeom prst="rect">
            <a:avLst/>
          </a:prstGeom>
          <a:noFill/>
          <a:ln>
            <a:noFill/>
          </a:ln>
        </p:spPr>
        <p:txBody>
          <a:bodyPr spcFirstLastPara="1" wrap="square" lIns="180000" tIns="0" rIns="72000" bIns="46800" anchor="ctr" anchorCtr="0">
            <a:noAutofit/>
          </a:bodyPr>
          <a:lstStyle>
            <a:lvl1pPr lvl="0" algn="l">
              <a:lnSpc>
                <a:spcPct val="90000"/>
              </a:lnSpc>
              <a:spcBef>
                <a:spcPts val="0"/>
              </a:spcBef>
              <a:spcAft>
                <a:spcPts val="0"/>
              </a:spcAft>
              <a:buClr>
                <a:schemeClr val="lt1"/>
              </a:buClr>
              <a:buSzPts val="3200"/>
              <a:buFont typeface="Libre Franklin"/>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lvl="0" indent="0" algn="ctr">
              <a:spcBef>
                <a:spcPts val="0"/>
              </a:spcBef>
              <a:buNone/>
              <a:defRPr sz="700" b="1" i="0" u="none" strike="noStrike" cap="none">
                <a:solidFill>
                  <a:schemeClr val="lt1"/>
                </a:solidFill>
                <a:latin typeface="Libre Franklin"/>
                <a:ea typeface="Libre Franklin"/>
                <a:cs typeface="Libre Franklin"/>
                <a:sym typeface="Libre Franklin"/>
              </a:defRPr>
            </a:lvl1pPr>
            <a:lvl2pPr marL="0" lvl="1" indent="0" algn="ctr">
              <a:spcBef>
                <a:spcPts val="0"/>
              </a:spcBef>
              <a:buNone/>
              <a:defRPr sz="700" b="1" i="0" u="none" strike="noStrike" cap="none">
                <a:solidFill>
                  <a:schemeClr val="lt1"/>
                </a:solidFill>
                <a:latin typeface="Libre Franklin"/>
                <a:ea typeface="Libre Franklin"/>
                <a:cs typeface="Libre Franklin"/>
                <a:sym typeface="Libre Franklin"/>
              </a:defRPr>
            </a:lvl2pPr>
            <a:lvl3pPr marL="0" lvl="2" indent="0" algn="ctr">
              <a:spcBef>
                <a:spcPts val="0"/>
              </a:spcBef>
              <a:buNone/>
              <a:defRPr sz="700" b="1" i="0" u="none" strike="noStrike" cap="none">
                <a:solidFill>
                  <a:schemeClr val="lt1"/>
                </a:solidFill>
                <a:latin typeface="Libre Franklin"/>
                <a:ea typeface="Libre Franklin"/>
                <a:cs typeface="Libre Franklin"/>
                <a:sym typeface="Libre Franklin"/>
              </a:defRPr>
            </a:lvl3pPr>
            <a:lvl4pPr marL="0" lvl="3" indent="0" algn="ctr">
              <a:spcBef>
                <a:spcPts val="0"/>
              </a:spcBef>
              <a:buNone/>
              <a:defRPr sz="700" b="1" i="0" u="none" strike="noStrike" cap="none">
                <a:solidFill>
                  <a:schemeClr val="lt1"/>
                </a:solidFill>
                <a:latin typeface="Libre Franklin"/>
                <a:ea typeface="Libre Franklin"/>
                <a:cs typeface="Libre Franklin"/>
                <a:sym typeface="Libre Franklin"/>
              </a:defRPr>
            </a:lvl4pPr>
            <a:lvl5pPr marL="0" lvl="4" indent="0" algn="ctr">
              <a:spcBef>
                <a:spcPts val="0"/>
              </a:spcBef>
              <a:buNone/>
              <a:defRPr sz="700" b="1" i="0" u="none" strike="noStrike" cap="none">
                <a:solidFill>
                  <a:schemeClr val="lt1"/>
                </a:solidFill>
                <a:latin typeface="Libre Franklin"/>
                <a:ea typeface="Libre Franklin"/>
                <a:cs typeface="Libre Franklin"/>
                <a:sym typeface="Libre Franklin"/>
              </a:defRPr>
            </a:lvl5pPr>
            <a:lvl6pPr marL="0" lvl="5" indent="0" algn="ctr">
              <a:spcBef>
                <a:spcPts val="0"/>
              </a:spcBef>
              <a:buNone/>
              <a:defRPr sz="700" b="1" i="0" u="none" strike="noStrike" cap="none">
                <a:solidFill>
                  <a:schemeClr val="lt1"/>
                </a:solidFill>
                <a:latin typeface="Libre Franklin"/>
                <a:ea typeface="Libre Franklin"/>
                <a:cs typeface="Libre Franklin"/>
                <a:sym typeface="Libre Franklin"/>
              </a:defRPr>
            </a:lvl6pPr>
            <a:lvl7pPr marL="0" lvl="6" indent="0" algn="ctr">
              <a:spcBef>
                <a:spcPts val="0"/>
              </a:spcBef>
              <a:buNone/>
              <a:defRPr sz="700" b="1" i="0" u="none" strike="noStrike" cap="none">
                <a:solidFill>
                  <a:schemeClr val="lt1"/>
                </a:solidFill>
                <a:latin typeface="Libre Franklin"/>
                <a:ea typeface="Libre Franklin"/>
                <a:cs typeface="Libre Franklin"/>
                <a:sym typeface="Libre Franklin"/>
              </a:defRPr>
            </a:lvl7pPr>
            <a:lvl8pPr marL="0" lvl="7" indent="0" algn="ctr">
              <a:spcBef>
                <a:spcPts val="0"/>
              </a:spcBef>
              <a:buNone/>
              <a:defRPr sz="700" b="1" i="0" u="none" strike="noStrike" cap="none">
                <a:solidFill>
                  <a:schemeClr val="lt1"/>
                </a:solidFill>
                <a:latin typeface="Libre Franklin"/>
                <a:ea typeface="Libre Franklin"/>
                <a:cs typeface="Libre Franklin"/>
                <a:sym typeface="Libre Franklin"/>
              </a:defRPr>
            </a:lvl8pPr>
            <a:lvl9pPr marL="0" lvl="8" indent="0" algn="ctr">
              <a:spcBef>
                <a:spcPts val="0"/>
              </a:spcBef>
              <a:buNone/>
              <a:defRPr sz="700" b="1"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fr"/>
              <a:t>‹#›</a:t>
            </a:fld>
            <a:endParaRPr/>
          </a:p>
        </p:txBody>
      </p:sp>
      <p:sp>
        <p:nvSpPr>
          <p:cNvPr id="33" name="Google Shape;33;p5"/>
          <p:cNvSpPr txBox="1">
            <a:spLocks noGrp="1"/>
          </p:cNvSpPr>
          <p:nvPr>
            <p:ph type="subTitle" idx="1"/>
          </p:nvPr>
        </p:nvSpPr>
        <p:spPr>
          <a:xfrm>
            <a:off x="906575" y="5200"/>
            <a:ext cx="3665400" cy="5143500"/>
          </a:xfrm>
          <a:prstGeom prst="rect">
            <a:avLst/>
          </a:prstGeom>
        </p:spPr>
        <p:txBody>
          <a:bodyPr spcFirstLastPara="1" wrap="square" lIns="180000" tIns="45700" rIns="91425" bIns="45700" anchor="t" anchorCtr="0">
            <a:noAutofit/>
          </a:bodyPr>
          <a:lstStyle>
            <a:lvl1pPr lvl="0" rtl="0">
              <a:spcBef>
                <a:spcPts val="750"/>
              </a:spcBef>
              <a:spcAft>
                <a:spcPts val="0"/>
              </a:spcAft>
              <a:buNone/>
              <a:defRPr>
                <a:latin typeface="Libre Franklin Medium"/>
                <a:ea typeface="Libre Franklin Medium"/>
                <a:cs typeface="Libre Franklin Medium"/>
                <a:sym typeface="Libre Franklin Medium"/>
              </a:defRPr>
            </a:lvl1pPr>
            <a:lvl2pPr lvl="1" rtl="0">
              <a:spcBef>
                <a:spcPts val="750"/>
              </a:spcBef>
              <a:spcAft>
                <a:spcPts val="0"/>
              </a:spcAft>
              <a:buNone/>
              <a:defRPr/>
            </a:lvl2pPr>
            <a:lvl3pPr lvl="2" rtl="0">
              <a:spcBef>
                <a:spcPts val="750"/>
              </a:spcBef>
              <a:spcAft>
                <a:spcPts val="0"/>
              </a:spcAft>
              <a:buNone/>
              <a:defRPr/>
            </a:lvl3pPr>
            <a:lvl4pPr lvl="3" rtl="0">
              <a:spcBef>
                <a:spcPts val="750"/>
              </a:spcBef>
              <a:spcAft>
                <a:spcPts val="0"/>
              </a:spcAft>
              <a:buNone/>
              <a:defRPr/>
            </a:lvl4pPr>
            <a:lvl5pPr lvl="4" rtl="0">
              <a:spcBef>
                <a:spcPts val="750"/>
              </a:spcBef>
              <a:spcAft>
                <a:spcPts val="0"/>
              </a:spcAft>
              <a:buNone/>
              <a:defRPr/>
            </a:lvl5pPr>
            <a:lvl6pPr lvl="5" rtl="0">
              <a:spcBef>
                <a:spcPts val="750"/>
              </a:spcBef>
              <a:spcAft>
                <a:spcPts val="0"/>
              </a:spcAft>
              <a:buNone/>
              <a:defRPr/>
            </a:lvl6pPr>
            <a:lvl7pPr lvl="6" rtl="0">
              <a:spcBef>
                <a:spcPts val="750"/>
              </a:spcBef>
              <a:spcAft>
                <a:spcPts val="0"/>
              </a:spcAft>
              <a:buNone/>
              <a:defRPr/>
            </a:lvl7pPr>
            <a:lvl8pPr lvl="7" rtl="0">
              <a:spcBef>
                <a:spcPts val="750"/>
              </a:spcBef>
              <a:spcAft>
                <a:spcPts val="0"/>
              </a:spcAft>
              <a:buNone/>
              <a:defRPr/>
            </a:lvl8pPr>
            <a:lvl9pPr lvl="8" rtl="0">
              <a:spcBef>
                <a:spcPts val="750"/>
              </a:spcBef>
              <a:spcAft>
                <a:spcPts val="0"/>
              </a:spcAft>
              <a:buNone/>
              <a:defRPr/>
            </a:lvl9pPr>
          </a:lstStyle>
          <a:p>
            <a:endParaRPr/>
          </a:p>
        </p:txBody>
      </p:sp>
      <p:sp>
        <p:nvSpPr>
          <p:cNvPr id="34" name="Google Shape;34;p5"/>
          <p:cNvSpPr txBox="1">
            <a:spLocks noGrp="1"/>
          </p:cNvSpPr>
          <p:nvPr>
            <p:ph type="body" idx="2"/>
          </p:nvPr>
        </p:nvSpPr>
        <p:spPr>
          <a:xfrm>
            <a:off x="4572000" y="2571750"/>
            <a:ext cx="4059000" cy="2571600"/>
          </a:xfrm>
          <a:prstGeom prst="rect">
            <a:avLst/>
          </a:prstGeom>
          <a:noFill/>
          <a:ln>
            <a:noFill/>
          </a:ln>
        </p:spPr>
        <p:txBody>
          <a:bodyPr spcFirstLastPara="1" wrap="square" lIns="180000" tIns="45700" rIns="91425" bIns="45700" anchor="t" anchorCtr="0">
            <a:noAutofit/>
          </a:bodyPr>
          <a:lstStyle>
            <a:lvl1pPr marL="457200" lvl="0" indent="-228600" algn="l" rtl="0">
              <a:lnSpc>
                <a:spcPct val="90000"/>
              </a:lnSpc>
              <a:spcBef>
                <a:spcPts val="750"/>
              </a:spcBef>
              <a:spcAft>
                <a:spcPts val="0"/>
              </a:spcAft>
              <a:buSzPts val="1620"/>
              <a:buNone/>
              <a:defRPr sz="1800">
                <a:solidFill>
                  <a:schemeClr val="lt1"/>
                </a:solidFill>
              </a:defRPr>
            </a:lvl1pPr>
            <a:lvl2pPr marL="914400" lvl="1" indent="-228600" algn="l" rtl="0">
              <a:lnSpc>
                <a:spcPct val="90000"/>
              </a:lnSpc>
              <a:spcBef>
                <a:spcPts val="375"/>
              </a:spcBef>
              <a:spcAft>
                <a:spcPts val="0"/>
              </a:spcAft>
              <a:buClr>
                <a:schemeClr val="lt2"/>
              </a:buClr>
              <a:buSzPts val="1600"/>
              <a:buNone/>
              <a:defRPr>
                <a:solidFill>
                  <a:schemeClr val="lt2"/>
                </a:solidFill>
              </a:defRPr>
            </a:lvl2pPr>
            <a:lvl3pPr marL="1371600" lvl="2" indent="-228600" algn="l" rtl="0">
              <a:lnSpc>
                <a:spcPct val="90000"/>
              </a:lnSpc>
              <a:spcBef>
                <a:spcPts val="375"/>
              </a:spcBef>
              <a:spcAft>
                <a:spcPts val="0"/>
              </a:spcAft>
              <a:buClr>
                <a:srgbClr val="918F8F"/>
              </a:buClr>
              <a:buSzPts val="1500"/>
              <a:buNone/>
              <a:defRPr>
                <a:solidFill>
                  <a:srgbClr val="918F8F"/>
                </a:solidFill>
              </a:defRPr>
            </a:lvl3pPr>
            <a:lvl4pPr marL="1828800" lvl="3" indent="-228600" algn="l" rtl="0">
              <a:lnSpc>
                <a:spcPct val="90000"/>
              </a:lnSpc>
              <a:spcBef>
                <a:spcPts val="375"/>
              </a:spcBef>
              <a:spcAft>
                <a:spcPts val="0"/>
              </a:spcAft>
              <a:buClr>
                <a:srgbClr val="918F8F"/>
              </a:buClr>
              <a:buSzPts val="1400"/>
              <a:buNone/>
              <a:defRPr>
                <a:solidFill>
                  <a:srgbClr val="918F8F"/>
                </a:solidFill>
              </a:defRPr>
            </a:lvl4pPr>
            <a:lvl5pPr marL="2286000" lvl="4" indent="-228600" algn="l" rtl="0">
              <a:lnSpc>
                <a:spcPct val="90000"/>
              </a:lnSpc>
              <a:spcBef>
                <a:spcPts val="375"/>
              </a:spcBef>
              <a:spcAft>
                <a:spcPts val="0"/>
              </a:spcAft>
              <a:buClr>
                <a:srgbClr val="918F8F"/>
              </a:buClr>
              <a:buSzPts val="1300"/>
              <a:buNone/>
              <a:defRPr>
                <a:solidFill>
                  <a:srgbClr val="918F8F"/>
                </a:solidFill>
              </a:defRPr>
            </a:lvl5pPr>
            <a:lvl6pPr marL="2743200" lvl="5" indent="-228600" algn="l" rtl="0">
              <a:lnSpc>
                <a:spcPct val="90000"/>
              </a:lnSpc>
              <a:spcBef>
                <a:spcPts val="375"/>
              </a:spcBef>
              <a:spcAft>
                <a:spcPts val="0"/>
              </a:spcAft>
              <a:buClr>
                <a:srgbClr val="918F8F"/>
              </a:buClr>
              <a:buSzPts val="1200"/>
              <a:buNone/>
              <a:defRPr>
                <a:solidFill>
                  <a:srgbClr val="918F8F"/>
                </a:solidFill>
              </a:defRPr>
            </a:lvl6pPr>
            <a:lvl7pPr marL="3200400" lvl="6" indent="-228600" algn="l" rtl="0">
              <a:lnSpc>
                <a:spcPct val="90000"/>
              </a:lnSpc>
              <a:spcBef>
                <a:spcPts val="375"/>
              </a:spcBef>
              <a:spcAft>
                <a:spcPts val="0"/>
              </a:spcAft>
              <a:buClr>
                <a:srgbClr val="918F8F"/>
              </a:buClr>
              <a:buSzPts val="1100"/>
              <a:buNone/>
              <a:defRPr>
                <a:solidFill>
                  <a:srgbClr val="918F8F"/>
                </a:solidFill>
              </a:defRPr>
            </a:lvl7pPr>
            <a:lvl8pPr marL="3657600" lvl="7" indent="-228600" algn="l" rtl="0">
              <a:lnSpc>
                <a:spcPct val="90000"/>
              </a:lnSpc>
              <a:spcBef>
                <a:spcPts val="375"/>
              </a:spcBef>
              <a:spcAft>
                <a:spcPts val="0"/>
              </a:spcAft>
              <a:buClr>
                <a:srgbClr val="918F8F"/>
              </a:buClr>
              <a:buSzPts val="1000"/>
              <a:buNone/>
              <a:defRPr>
                <a:solidFill>
                  <a:srgbClr val="918F8F"/>
                </a:solidFill>
              </a:defRPr>
            </a:lvl8pPr>
            <a:lvl9pPr marL="4114800" lvl="8" indent="-228600" algn="l" rtl="0">
              <a:lnSpc>
                <a:spcPct val="90000"/>
              </a:lnSpc>
              <a:spcBef>
                <a:spcPts val="375"/>
              </a:spcBef>
              <a:spcAft>
                <a:spcPts val="0"/>
              </a:spcAft>
              <a:buClr>
                <a:srgbClr val="918F8F"/>
              </a:buClr>
              <a:buSzPts val="900"/>
              <a:buNone/>
              <a:defRPr>
                <a:solidFill>
                  <a:srgbClr val="918F8F"/>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re et contenu">
  <p:cSld name="Titre et contenu">
    <p:spTree>
      <p:nvGrpSpPr>
        <p:cNvPr id="1" name="Shape 35"/>
        <p:cNvGrpSpPr/>
        <p:nvPr/>
      </p:nvGrpSpPr>
      <p:grpSpPr>
        <a:xfrm>
          <a:off x="0" y="0"/>
          <a:ext cx="0" cy="0"/>
          <a:chOff x="0" y="0"/>
          <a:chExt cx="0" cy="0"/>
        </a:xfrm>
      </p:grpSpPr>
      <p:sp>
        <p:nvSpPr>
          <p:cNvPr id="36" name="Google Shape;36;p6"/>
          <p:cNvSpPr txBox="1">
            <a:spLocks noGrp="1"/>
          </p:cNvSpPr>
          <p:nvPr>
            <p:ph type="body" idx="1"/>
          </p:nvPr>
        </p:nvSpPr>
        <p:spPr>
          <a:xfrm>
            <a:off x="904875" y="1563701"/>
            <a:ext cx="7726500" cy="3579900"/>
          </a:xfrm>
          <a:prstGeom prst="rect">
            <a:avLst/>
          </a:prstGeom>
          <a:noFill/>
          <a:ln>
            <a:noFill/>
          </a:ln>
        </p:spPr>
        <p:txBody>
          <a:bodyPr spcFirstLastPara="1" wrap="square" lIns="180000" tIns="45700" rIns="91425" bIns="45700" anchor="t" anchorCtr="0">
            <a:noAutofit/>
          </a:bodyPr>
          <a:lstStyle>
            <a:lvl1pPr marL="457200" lvl="0" indent="-312420" algn="l">
              <a:lnSpc>
                <a:spcPct val="90000"/>
              </a:lnSpc>
              <a:spcBef>
                <a:spcPts val="750"/>
              </a:spcBef>
              <a:spcAft>
                <a:spcPts val="0"/>
              </a:spcAft>
              <a:buSzPts val="1320"/>
              <a:buFont typeface="Barlow"/>
              <a:buChar char="▪"/>
              <a:defRPr sz="1500">
                <a:latin typeface="Barlow"/>
                <a:ea typeface="Barlow"/>
                <a:cs typeface="Barlow"/>
                <a:sym typeface="Barlow"/>
              </a:defRPr>
            </a:lvl1pPr>
            <a:lvl2pPr marL="914400" lvl="1" indent="-342900" algn="l">
              <a:lnSpc>
                <a:spcPct val="90000"/>
              </a:lnSpc>
              <a:spcBef>
                <a:spcPts val="375"/>
              </a:spcBef>
              <a:spcAft>
                <a:spcPts val="0"/>
              </a:spcAft>
              <a:buSzPts val="1800"/>
              <a:buFont typeface="Barlow"/>
              <a:buChar char="•"/>
              <a:defRPr>
                <a:latin typeface="Barlow"/>
                <a:ea typeface="Barlow"/>
                <a:cs typeface="Barlow"/>
                <a:sym typeface="Barlow"/>
              </a:defRPr>
            </a:lvl2pPr>
            <a:lvl3pPr marL="1371600" lvl="2" indent="-331469" algn="l">
              <a:lnSpc>
                <a:spcPct val="90000"/>
              </a:lnSpc>
              <a:spcBef>
                <a:spcPts val="375"/>
              </a:spcBef>
              <a:spcAft>
                <a:spcPts val="0"/>
              </a:spcAft>
              <a:buClr>
                <a:schemeClr val="dk1"/>
              </a:buClr>
              <a:buSzPts val="1620"/>
              <a:buFont typeface="Barlow"/>
              <a:buChar char="▪"/>
              <a:defRPr>
                <a:latin typeface="Barlow"/>
                <a:ea typeface="Barlow"/>
                <a:cs typeface="Barlow"/>
                <a:sym typeface="Barlow"/>
              </a:defRPr>
            </a:lvl3pPr>
            <a:lvl4pPr marL="1828800" lvl="3" indent="-342900" algn="l">
              <a:lnSpc>
                <a:spcPct val="90000"/>
              </a:lnSpc>
              <a:spcBef>
                <a:spcPts val="375"/>
              </a:spcBef>
              <a:spcAft>
                <a:spcPts val="0"/>
              </a:spcAft>
              <a:buClr>
                <a:schemeClr val="dk1"/>
              </a:buClr>
              <a:buSzPts val="1800"/>
              <a:buFont typeface="Barlow"/>
              <a:buChar char="•"/>
              <a:defRPr>
                <a:latin typeface="Barlow"/>
                <a:ea typeface="Barlow"/>
                <a:cs typeface="Barlow"/>
                <a:sym typeface="Barlow"/>
              </a:defRPr>
            </a:lvl4pPr>
            <a:lvl5pPr marL="2286000" lvl="4" indent="-342900" algn="l">
              <a:lnSpc>
                <a:spcPct val="90000"/>
              </a:lnSpc>
              <a:spcBef>
                <a:spcPts val="375"/>
              </a:spcBef>
              <a:spcAft>
                <a:spcPts val="0"/>
              </a:spcAft>
              <a:buClr>
                <a:schemeClr val="dk1"/>
              </a:buClr>
              <a:buSzPts val="1800"/>
              <a:buFont typeface="Barlow"/>
              <a:buChar char="•"/>
              <a:defRPr>
                <a:latin typeface="Barlow"/>
                <a:ea typeface="Barlow"/>
                <a:cs typeface="Barlow"/>
                <a:sym typeface="Barlow"/>
              </a:defRPr>
            </a:lvl5pPr>
            <a:lvl6pPr marL="2743200" lvl="5" indent="-342900" algn="l">
              <a:lnSpc>
                <a:spcPct val="90000"/>
              </a:lnSpc>
              <a:spcBef>
                <a:spcPts val="375"/>
              </a:spcBef>
              <a:spcAft>
                <a:spcPts val="0"/>
              </a:spcAft>
              <a:buClr>
                <a:schemeClr val="dk1"/>
              </a:buClr>
              <a:buSzPts val="1800"/>
              <a:buFont typeface="Barlow"/>
              <a:buChar char="•"/>
              <a:defRPr>
                <a:latin typeface="Barlow"/>
                <a:ea typeface="Barlow"/>
                <a:cs typeface="Barlow"/>
                <a:sym typeface="Barlow"/>
              </a:defRPr>
            </a:lvl6pPr>
            <a:lvl7pPr marL="3200400" lvl="6" indent="-342900" algn="l">
              <a:lnSpc>
                <a:spcPct val="90000"/>
              </a:lnSpc>
              <a:spcBef>
                <a:spcPts val="375"/>
              </a:spcBef>
              <a:spcAft>
                <a:spcPts val="0"/>
              </a:spcAft>
              <a:buClr>
                <a:schemeClr val="dk1"/>
              </a:buClr>
              <a:buSzPts val="1800"/>
              <a:buFont typeface="Barlow"/>
              <a:buChar char="•"/>
              <a:defRPr>
                <a:latin typeface="Barlow"/>
                <a:ea typeface="Barlow"/>
                <a:cs typeface="Barlow"/>
                <a:sym typeface="Barlow"/>
              </a:defRPr>
            </a:lvl7pPr>
            <a:lvl8pPr marL="3657600" lvl="7" indent="-342900" algn="l">
              <a:lnSpc>
                <a:spcPct val="90000"/>
              </a:lnSpc>
              <a:spcBef>
                <a:spcPts val="375"/>
              </a:spcBef>
              <a:spcAft>
                <a:spcPts val="0"/>
              </a:spcAft>
              <a:buClr>
                <a:schemeClr val="dk1"/>
              </a:buClr>
              <a:buSzPts val="1800"/>
              <a:buFont typeface="Barlow"/>
              <a:buChar char="•"/>
              <a:defRPr>
                <a:latin typeface="Barlow"/>
                <a:ea typeface="Barlow"/>
                <a:cs typeface="Barlow"/>
                <a:sym typeface="Barlow"/>
              </a:defRPr>
            </a:lvl8pPr>
            <a:lvl9pPr marL="4114800" lvl="8" indent="-342900" algn="l">
              <a:lnSpc>
                <a:spcPct val="90000"/>
              </a:lnSpc>
              <a:spcBef>
                <a:spcPts val="375"/>
              </a:spcBef>
              <a:spcAft>
                <a:spcPts val="0"/>
              </a:spcAft>
              <a:buClr>
                <a:schemeClr val="dk1"/>
              </a:buClr>
              <a:buSzPts val="1800"/>
              <a:buFont typeface="Barlow"/>
              <a:buChar char="•"/>
              <a:defRPr>
                <a:latin typeface="Barlow"/>
                <a:ea typeface="Barlow"/>
                <a:cs typeface="Barlow"/>
                <a:sym typeface="Barlow"/>
              </a:defRPr>
            </a:lvl9pPr>
          </a:lstStyle>
          <a:p>
            <a:endParaRPr/>
          </a:p>
        </p:txBody>
      </p:sp>
      <p:sp>
        <p:nvSpPr>
          <p:cNvPr id="37" name="Google Shape;37;p6"/>
          <p:cNvSpPr txBox="1">
            <a:spLocks noGrp="1"/>
          </p:cNvSpPr>
          <p:nvPr>
            <p:ph type="title"/>
          </p:nvPr>
        </p:nvSpPr>
        <p:spPr>
          <a:xfrm>
            <a:off x="904875" y="131025"/>
            <a:ext cx="7726500" cy="1072800"/>
          </a:xfrm>
          <a:prstGeom prst="rect">
            <a:avLst/>
          </a:prstGeom>
          <a:noFill/>
          <a:ln>
            <a:noFill/>
          </a:ln>
        </p:spPr>
        <p:txBody>
          <a:bodyPr spcFirstLastPara="1" wrap="square" lIns="180000" tIns="0" rIns="72000" bIns="46800" anchor="t" anchorCtr="0">
            <a:noAutofit/>
          </a:bodyPr>
          <a:lstStyle>
            <a:lvl1pPr lvl="0" algn="l">
              <a:lnSpc>
                <a:spcPct val="90000"/>
              </a:lnSpc>
              <a:spcBef>
                <a:spcPts val="0"/>
              </a:spcBef>
              <a:spcAft>
                <a:spcPts val="0"/>
              </a:spcAft>
              <a:buClr>
                <a:schemeClr val="dk1"/>
              </a:buClr>
              <a:buSzPts val="1300"/>
              <a:buFont typeface="Barlow"/>
              <a:buNone/>
              <a:defRPr sz="2700" b="0">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Titre et contenu">
  <p:cSld name="2_Titre et contenu">
    <p:spTree>
      <p:nvGrpSpPr>
        <p:cNvPr id="1" name="Shape 39"/>
        <p:cNvGrpSpPr/>
        <p:nvPr/>
      </p:nvGrpSpPr>
      <p:grpSpPr>
        <a:xfrm>
          <a:off x="0" y="0"/>
          <a:ext cx="0" cy="0"/>
          <a:chOff x="0" y="0"/>
          <a:chExt cx="0" cy="0"/>
        </a:xfrm>
      </p:grpSpPr>
      <p:sp>
        <p:nvSpPr>
          <p:cNvPr id="40" name="Google Shape;40;p7"/>
          <p:cNvSpPr txBox="1">
            <a:spLocks noGrp="1"/>
          </p:cNvSpPr>
          <p:nvPr>
            <p:ph type="body" idx="1"/>
          </p:nvPr>
        </p:nvSpPr>
        <p:spPr>
          <a:xfrm>
            <a:off x="4049400" y="1563701"/>
            <a:ext cx="4581600" cy="3585000"/>
          </a:xfrm>
          <a:prstGeom prst="rect">
            <a:avLst/>
          </a:prstGeom>
          <a:noFill/>
          <a:ln>
            <a:noFill/>
          </a:ln>
        </p:spPr>
        <p:txBody>
          <a:bodyPr spcFirstLastPara="1" wrap="square" lIns="180000" tIns="45700" rIns="91425" bIns="45700" anchor="t" anchorCtr="0">
            <a:noAutofit/>
          </a:bodyPr>
          <a:lstStyle>
            <a:lvl1pPr marL="457200" lvl="0" indent="-331470" algn="l">
              <a:lnSpc>
                <a:spcPct val="90000"/>
              </a:lnSpc>
              <a:spcBef>
                <a:spcPts val="750"/>
              </a:spcBef>
              <a:spcAft>
                <a:spcPts val="0"/>
              </a:spcAft>
              <a:buSzPts val="1620"/>
              <a:buChar char="▪"/>
              <a:defRPr/>
            </a:lvl1pPr>
            <a:lvl2pPr marL="914400" lvl="1" indent="-342900" algn="l">
              <a:lnSpc>
                <a:spcPct val="90000"/>
              </a:lnSpc>
              <a:spcBef>
                <a:spcPts val="375"/>
              </a:spcBef>
              <a:spcAft>
                <a:spcPts val="0"/>
              </a:spcAft>
              <a:buSzPts val="1800"/>
              <a:buChar char="•"/>
              <a:defRPr/>
            </a:lvl2pPr>
            <a:lvl3pPr marL="1371600" lvl="2" indent="-331469" algn="l">
              <a:lnSpc>
                <a:spcPct val="90000"/>
              </a:lnSpc>
              <a:spcBef>
                <a:spcPts val="375"/>
              </a:spcBef>
              <a:spcAft>
                <a:spcPts val="0"/>
              </a:spcAft>
              <a:buClr>
                <a:schemeClr val="dk1"/>
              </a:buClr>
              <a:buSzPts val="162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1" name="Google Shape;41;p7"/>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fr"/>
              <a:t>‹#›</a:t>
            </a:fld>
            <a:endParaRPr/>
          </a:p>
        </p:txBody>
      </p:sp>
      <p:sp>
        <p:nvSpPr>
          <p:cNvPr id="42" name="Google Shape;42;p7"/>
          <p:cNvSpPr txBox="1">
            <a:spLocks noGrp="1"/>
          </p:cNvSpPr>
          <p:nvPr>
            <p:ph type="subTitle" idx="2"/>
          </p:nvPr>
        </p:nvSpPr>
        <p:spPr>
          <a:xfrm>
            <a:off x="906575" y="5200"/>
            <a:ext cx="3142800" cy="5143500"/>
          </a:xfrm>
          <a:prstGeom prst="rect">
            <a:avLst/>
          </a:prstGeom>
        </p:spPr>
        <p:txBody>
          <a:bodyPr spcFirstLastPara="1" wrap="square" lIns="180000" tIns="45700" rIns="91425" bIns="45700" anchor="t" anchorCtr="0">
            <a:noAutofit/>
          </a:bodyPr>
          <a:lstStyle>
            <a:lvl1pPr lvl="0" rtl="0">
              <a:spcBef>
                <a:spcPts val="750"/>
              </a:spcBef>
              <a:spcAft>
                <a:spcPts val="0"/>
              </a:spcAft>
              <a:buNone/>
              <a:defRPr>
                <a:latin typeface="Libre Franklin Medium"/>
                <a:ea typeface="Libre Franklin Medium"/>
                <a:cs typeface="Libre Franklin Medium"/>
                <a:sym typeface="Libre Franklin Medium"/>
              </a:defRPr>
            </a:lvl1pPr>
            <a:lvl2pPr lvl="1" rtl="0">
              <a:spcBef>
                <a:spcPts val="750"/>
              </a:spcBef>
              <a:spcAft>
                <a:spcPts val="0"/>
              </a:spcAft>
              <a:buNone/>
              <a:defRPr/>
            </a:lvl2pPr>
            <a:lvl3pPr lvl="2" rtl="0">
              <a:spcBef>
                <a:spcPts val="750"/>
              </a:spcBef>
              <a:spcAft>
                <a:spcPts val="0"/>
              </a:spcAft>
              <a:buNone/>
              <a:defRPr/>
            </a:lvl3pPr>
            <a:lvl4pPr lvl="3" rtl="0">
              <a:spcBef>
                <a:spcPts val="750"/>
              </a:spcBef>
              <a:spcAft>
                <a:spcPts val="0"/>
              </a:spcAft>
              <a:buNone/>
              <a:defRPr/>
            </a:lvl4pPr>
            <a:lvl5pPr lvl="4" rtl="0">
              <a:spcBef>
                <a:spcPts val="750"/>
              </a:spcBef>
              <a:spcAft>
                <a:spcPts val="0"/>
              </a:spcAft>
              <a:buNone/>
              <a:defRPr/>
            </a:lvl5pPr>
            <a:lvl6pPr lvl="5" rtl="0">
              <a:spcBef>
                <a:spcPts val="750"/>
              </a:spcBef>
              <a:spcAft>
                <a:spcPts val="0"/>
              </a:spcAft>
              <a:buNone/>
              <a:defRPr/>
            </a:lvl6pPr>
            <a:lvl7pPr lvl="6" rtl="0">
              <a:spcBef>
                <a:spcPts val="750"/>
              </a:spcBef>
              <a:spcAft>
                <a:spcPts val="0"/>
              </a:spcAft>
              <a:buNone/>
              <a:defRPr/>
            </a:lvl7pPr>
            <a:lvl8pPr lvl="7" rtl="0">
              <a:spcBef>
                <a:spcPts val="750"/>
              </a:spcBef>
              <a:spcAft>
                <a:spcPts val="0"/>
              </a:spcAft>
              <a:buNone/>
              <a:defRPr/>
            </a:lvl8pPr>
            <a:lvl9pPr lvl="8" rtl="0">
              <a:spcBef>
                <a:spcPts val="750"/>
              </a:spcBef>
              <a:spcAft>
                <a:spcPts val="0"/>
              </a:spcAft>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_Titre et contenu">
  <p:cSld name="4_Titre et contenu">
    <p:spTree>
      <p:nvGrpSpPr>
        <p:cNvPr id="1" name="Shape 43"/>
        <p:cNvGrpSpPr/>
        <p:nvPr/>
      </p:nvGrpSpPr>
      <p:grpSpPr>
        <a:xfrm>
          <a:off x="0" y="0"/>
          <a:ext cx="0" cy="0"/>
          <a:chOff x="0" y="0"/>
          <a:chExt cx="0" cy="0"/>
        </a:xfrm>
      </p:grpSpPr>
      <p:sp>
        <p:nvSpPr>
          <p:cNvPr id="44" name="Google Shape;44;p8"/>
          <p:cNvSpPr txBox="1">
            <a:spLocks noGrp="1"/>
          </p:cNvSpPr>
          <p:nvPr>
            <p:ph type="body" idx="1"/>
          </p:nvPr>
        </p:nvSpPr>
        <p:spPr>
          <a:xfrm>
            <a:off x="4049400" y="1563701"/>
            <a:ext cx="4581600" cy="3579900"/>
          </a:xfrm>
          <a:prstGeom prst="rect">
            <a:avLst/>
          </a:prstGeom>
          <a:noFill/>
          <a:ln>
            <a:noFill/>
          </a:ln>
        </p:spPr>
        <p:txBody>
          <a:bodyPr spcFirstLastPara="1" wrap="square" lIns="180000" tIns="45700" rIns="91425" bIns="45700" anchor="t" anchorCtr="0">
            <a:noAutofit/>
          </a:bodyPr>
          <a:lstStyle>
            <a:lvl1pPr marL="457200" lvl="0" indent="-331470" algn="l">
              <a:lnSpc>
                <a:spcPct val="90000"/>
              </a:lnSpc>
              <a:spcBef>
                <a:spcPts val="750"/>
              </a:spcBef>
              <a:spcAft>
                <a:spcPts val="0"/>
              </a:spcAft>
              <a:buSzPts val="1620"/>
              <a:buChar char="▪"/>
              <a:defRPr/>
            </a:lvl1pPr>
            <a:lvl2pPr marL="914400" lvl="1" indent="-342900" algn="l">
              <a:lnSpc>
                <a:spcPct val="90000"/>
              </a:lnSpc>
              <a:spcBef>
                <a:spcPts val="375"/>
              </a:spcBef>
              <a:spcAft>
                <a:spcPts val="0"/>
              </a:spcAft>
              <a:buSzPts val="1800"/>
              <a:buChar char="•"/>
              <a:defRPr/>
            </a:lvl2pPr>
            <a:lvl3pPr marL="1371600" lvl="2" indent="-331469" algn="l">
              <a:lnSpc>
                <a:spcPct val="90000"/>
              </a:lnSpc>
              <a:spcBef>
                <a:spcPts val="375"/>
              </a:spcBef>
              <a:spcAft>
                <a:spcPts val="0"/>
              </a:spcAft>
              <a:buClr>
                <a:schemeClr val="dk1"/>
              </a:buClr>
              <a:buSzPts val="162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5" name="Google Shape;45;p8"/>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fr"/>
              <a:t>‹#›</a:t>
            </a:fld>
            <a:endParaRPr/>
          </a:p>
        </p:txBody>
      </p:sp>
      <p:sp>
        <p:nvSpPr>
          <p:cNvPr id="46" name="Google Shape;46;p8"/>
          <p:cNvSpPr txBox="1">
            <a:spLocks noGrp="1"/>
          </p:cNvSpPr>
          <p:nvPr>
            <p:ph type="title"/>
          </p:nvPr>
        </p:nvSpPr>
        <p:spPr>
          <a:xfrm>
            <a:off x="4049402" y="131025"/>
            <a:ext cx="4581600" cy="1072800"/>
          </a:xfrm>
          <a:prstGeom prst="rect">
            <a:avLst/>
          </a:prstGeom>
          <a:noFill/>
          <a:ln>
            <a:noFill/>
          </a:ln>
        </p:spPr>
        <p:txBody>
          <a:bodyPr spcFirstLastPara="1" wrap="square" lIns="180000" tIns="0" rIns="72000" bIns="4680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8"/>
          <p:cNvSpPr txBox="1">
            <a:spLocks noGrp="1"/>
          </p:cNvSpPr>
          <p:nvPr>
            <p:ph type="subTitle" idx="2"/>
          </p:nvPr>
        </p:nvSpPr>
        <p:spPr>
          <a:xfrm>
            <a:off x="906575" y="5200"/>
            <a:ext cx="3144600" cy="5138400"/>
          </a:xfrm>
          <a:prstGeom prst="rect">
            <a:avLst/>
          </a:prstGeom>
        </p:spPr>
        <p:txBody>
          <a:bodyPr spcFirstLastPara="1" wrap="square" lIns="180000" tIns="45700" rIns="91425" bIns="45700" anchor="t" anchorCtr="0">
            <a:noAutofit/>
          </a:bodyPr>
          <a:lstStyle>
            <a:lvl1pPr lvl="0" rtl="0">
              <a:spcBef>
                <a:spcPts val="750"/>
              </a:spcBef>
              <a:spcAft>
                <a:spcPts val="0"/>
              </a:spcAft>
              <a:buNone/>
              <a:defRPr>
                <a:latin typeface="Libre Franklin Medium"/>
                <a:ea typeface="Libre Franklin Medium"/>
                <a:cs typeface="Libre Franklin Medium"/>
                <a:sym typeface="Libre Franklin Medium"/>
              </a:defRPr>
            </a:lvl1pPr>
            <a:lvl2pPr lvl="1" rtl="0">
              <a:spcBef>
                <a:spcPts val="750"/>
              </a:spcBef>
              <a:spcAft>
                <a:spcPts val="0"/>
              </a:spcAft>
              <a:buNone/>
              <a:defRPr/>
            </a:lvl2pPr>
            <a:lvl3pPr lvl="2" rtl="0">
              <a:spcBef>
                <a:spcPts val="750"/>
              </a:spcBef>
              <a:spcAft>
                <a:spcPts val="0"/>
              </a:spcAft>
              <a:buNone/>
              <a:defRPr/>
            </a:lvl3pPr>
            <a:lvl4pPr lvl="3" rtl="0">
              <a:spcBef>
                <a:spcPts val="750"/>
              </a:spcBef>
              <a:spcAft>
                <a:spcPts val="0"/>
              </a:spcAft>
              <a:buNone/>
              <a:defRPr/>
            </a:lvl4pPr>
            <a:lvl5pPr lvl="4" rtl="0">
              <a:spcBef>
                <a:spcPts val="750"/>
              </a:spcBef>
              <a:spcAft>
                <a:spcPts val="0"/>
              </a:spcAft>
              <a:buNone/>
              <a:defRPr/>
            </a:lvl5pPr>
            <a:lvl6pPr lvl="5" rtl="0">
              <a:spcBef>
                <a:spcPts val="750"/>
              </a:spcBef>
              <a:spcAft>
                <a:spcPts val="0"/>
              </a:spcAft>
              <a:buNone/>
              <a:defRPr/>
            </a:lvl6pPr>
            <a:lvl7pPr lvl="6" rtl="0">
              <a:spcBef>
                <a:spcPts val="750"/>
              </a:spcBef>
              <a:spcAft>
                <a:spcPts val="0"/>
              </a:spcAft>
              <a:buNone/>
              <a:defRPr/>
            </a:lvl7pPr>
            <a:lvl8pPr lvl="7" rtl="0">
              <a:spcBef>
                <a:spcPts val="750"/>
              </a:spcBef>
              <a:spcAft>
                <a:spcPts val="0"/>
              </a:spcAft>
              <a:buNone/>
              <a:defRPr/>
            </a:lvl8pPr>
            <a:lvl9pPr lvl="8" rtl="0">
              <a:spcBef>
                <a:spcPts val="750"/>
              </a:spcBef>
              <a:spcAft>
                <a:spcPts val="0"/>
              </a:spcAft>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3_Titre et contenu">
  <p:cSld name="3_Titre et contenu">
    <p:spTree>
      <p:nvGrpSpPr>
        <p:cNvPr id="1" name="Shape 48"/>
        <p:cNvGrpSpPr/>
        <p:nvPr/>
      </p:nvGrpSpPr>
      <p:grpSpPr>
        <a:xfrm>
          <a:off x="0" y="0"/>
          <a:ext cx="0" cy="0"/>
          <a:chOff x="0" y="0"/>
          <a:chExt cx="0" cy="0"/>
        </a:xfrm>
      </p:grpSpPr>
      <p:sp>
        <p:nvSpPr>
          <p:cNvPr id="49" name="Google Shape;49;p9"/>
          <p:cNvSpPr txBox="1">
            <a:spLocks noGrp="1"/>
          </p:cNvSpPr>
          <p:nvPr>
            <p:ph type="body" idx="1"/>
          </p:nvPr>
        </p:nvSpPr>
        <p:spPr>
          <a:xfrm>
            <a:off x="4572000" y="1576125"/>
            <a:ext cx="4059000" cy="3567300"/>
          </a:xfrm>
          <a:prstGeom prst="rect">
            <a:avLst/>
          </a:prstGeom>
          <a:noFill/>
          <a:ln>
            <a:noFill/>
          </a:ln>
        </p:spPr>
        <p:txBody>
          <a:bodyPr spcFirstLastPara="1" wrap="square" lIns="180000" tIns="45700" rIns="91425" bIns="45700" anchor="t" anchorCtr="0">
            <a:noAutofit/>
          </a:bodyPr>
          <a:lstStyle>
            <a:lvl1pPr marL="457200" lvl="0" indent="-331470" algn="l">
              <a:lnSpc>
                <a:spcPct val="90000"/>
              </a:lnSpc>
              <a:spcBef>
                <a:spcPts val="750"/>
              </a:spcBef>
              <a:spcAft>
                <a:spcPts val="0"/>
              </a:spcAft>
              <a:buSzPts val="1620"/>
              <a:buChar char="▪"/>
              <a:defRPr/>
            </a:lvl1pPr>
            <a:lvl2pPr marL="914400" lvl="1" indent="-342900" algn="l">
              <a:lnSpc>
                <a:spcPct val="90000"/>
              </a:lnSpc>
              <a:spcBef>
                <a:spcPts val="375"/>
              </a:spcBef>
              <a:spcAft>
                <a:spcPts val="0"/>
              </a:spcAft>
              <a:buSzPts val="1800"/>
              <a:buChar char="•"/>
              <a:defRPr/>
            </a:lvl2pPr>
            <a:lvl3pPr marL="1371600" lvl="2" indent="-331469" algn="l">
              <a:lnSpc>
                <a:spcPct val="90000"/>
              </a:lnSpc>
              <a:spcBef>
                <a:spcPts val="375"/>
              </a:spcBef>
              <a:spcAft>
                <a:spcPts val="0"/>
              </a:spcAft>
              <a:buClr>
                <a:schemeClr val="dk1"/>
              </a:buClr>
              <a:buSzPts val="162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0" name="Google Shape;50;p9"/>
          <p:cNvSpPr txBox="1">
            <a:spLocks noGrp="1"/>
          </p:cNvSpPr>
          <p:nvPr>
            <p:ph type="title"/>
          </p:nvPr>
        </p:nvSpPr>
        <p:spPr>
          <a:xfrm>
            <a:off x="753475" y="48242"/>
            <a:ext cx="7348200" cy="451200"/>
          </a:xfrm>
          <a:prstGeom prst="rect">
            <a:avLst/>
          </a:prstGeom>
          <a:noFill/>
          <a:ln>
            <a:noFill/>
          </a:ln>
        </p:spPr>
        <p:txBody>
          <a:bodyPr spcFirstLastPara="1" wrap="square" lIns="180000" tIns="0" rIns="72000" bIns="4680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9"/>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fr"/>
              <a:t>‹#›</a:t>
            </a:fld>
            <a:endParaRPr/>
          </a:p>
        </p:txBody>
      </p:sp>
      <p:sp>
        <p:nvSpPr>
          <p:cNvPr id="52" name="Google Shape;52;p9"/>
          <p:cNvSpPr txBox="1">
            <a:spLocks noGrp="1"/>
          </p:cNvSpPr>
          <p:nvPr>
            <p:ph type="subTitle" idx="2"/>
          </p:nvPr>
        </p:nvSpPr>
        <p:spPr>
          <a:xfrm>
            <a:off x="906575" y="1576125"/>
            <a:ext cx="3667200" cy="3567300"/>
          </a:xfrm>
          <a:prstGeom prst="rect">
            <a:avLst/>
          </a:prstGeom>
        </p:spPr>
        <p:txBody>
          <a:bodyPr spcFirstLastPara="1" wrap="square" lIns="180000" tIns="45700" rIns="91425" bIns="45700" anchor="t" anchorCtr="0">
            <a:noAutofit/>
          </a:bodyPr>
          <a:lstStyle>
            <a:lvl1pPr lvl="0" rtl="0">
              <a:spcBef>
                <a:spcPts val="750"/>
              </a:spcBef>
              <a:spcAft>
                <a:spcPts val="0"/>
              </a:spcAft>
              <a:buNone/>
              <a:defRPr>
                <a:latin typeface="Libre Franklin Medium"/>
                <a:ea typeface="Libre Franklin Medium"/>
                <a:cs typeface="Libre Franklin Medium"/>
                <a:sym typeface="Libre Franklin Medium"/>
              </a:defRPr>
            </a:lvl1pPr>
            <a:lvl2pPr lvl="1" rtl="0">
              <a:spcBef>
                <a:spcPts val="750"/>
              </a:spcBef>
              <a:spcAft>
                <a:spcPts val="0"/>
              </a:spcAft>
              <a:buNone/>
              <a:defRPr/>
            </a:lvl2pPr>
            <a:lvl3pPr lvl="2" rtl="0">
              <a:spcBef>
                <a:spcPts val="750"/>
              </a:spcBef>
              <a:spcAft>
                <a:spcPts val="0"/>
              </a:spcAft>
              <a:buNone/>
              <a:defRPr/>
            </a:lvl3pPr>
            <a:lvl4pPr lvl="3" rtl="0">
              <a:spcBef>
                <a:spcPts val="750"/>
              </a:spcBef>
              <a:spcAft>
                <a:spcPts val="0"/>
              </a:spcAft>
              <a:buNone/>
              <a:defRPr/>
            </a:lvl4pPr>
            <a:lvl5pPr lvl="4" rtl="0">
              <a:spcBef>
                <a:spcPts val="750"/>
              </a:spcBef>
              <a:spcAft>
                <a:spcPts val="0"/>
              </a:spcAft>
              <a:buNone/>
              <a:defRPr/>
            </a:lvl5pPr>
            <a:lvl6pPr lvl="5" rtl="0">
              <a:spcBef>
                <a:spcPts val="750"/>
              </a:spcBef>
              <a:spcAft>
                <a:spcPts val="0"/>
              </a:spcAft>
              <a:buNone/>
              <a:defRPr/>
            </a:lvl6pPr>
            <a:lvl7pPr lvl="6" rtl="0">
              <a:spcBef>
                <a:spcPts val="750"/>
              </a:spcBef>
              <a:spcAft>
                <a:spcPts val="0"/>
              </a:spcAft>
              <a:buNone/>
              <a:defRPr/>
            </a:lvl7pPr>
            <a:lvl8pPr lvl="7" rtl="0">
              <a:spcBef>
                <a:spcPts val="750"/>
              </a:spcBef>
              <a:spcAft>
                <a:spcPts val="0"/>
              </a:spcAft>
              <a:buNone/>
              <a:defRPr/>
            </a:lvl8pPr>
            <a:lvl9pPr lvl="8" rtl="0">
              <a:spcBef>
                <a:spcPts val="750"/>
              </a:spcBef>
              <a:spcAft>
                <a:spcPts val="0"/>
              </a:spcAft>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eux contenus">
  <p:cSld name="Deux contenus">
    <p:spTree>
      <p:nvGrpSpPr>
        <p:cNvPr id="1" name="Shape 53"/>
        <p:cNvGrpSpPr/>
        <p:nvPr/>
      </p:nvGrpSpPr>
      <p:grpSpPr>
        <a:xfrm>
          <a:off x="0" y="0"/>
          <a:ext cx="0" cy="0"/>
          <a:chOff x="0" y="0"/>
          <a:chExt cx="0" cy="0"/>
        </a:xfrm>
      </p:grpSpPr>
      <p:sp>
        <p:nvSpPr>
          <p:cNvPr id="54" name="Google Shape;54;p10"/>
          <p:cNvSpPr txBox="1">
            <a:spLocks noGrp="1"/>
          </p:cNvSpPr>
          <p:nvPr>
            <p:ph type="body" idx="1"/>
          </p:nvPr>
        </p:nvSpPr>
        <p:spPr>
          <a:xfrm>
            <a:off x="904875" y="1563700"/>
            <a:ext cx="3667200" cy="3579900"/>
          </a:xfrm>
          <a:prstGeom prst="rect">
            <a:avLst/>
          </a:prstGeom>
          <a:noFill/>
          <a:ln>
            <a:noFill/>
          </a:ln>
        </p:spPr>
        <p:txBody>
          <a:bodyPr spcFirstLastPara="1" wrap="square" lIns="180000" tIns="45700" rIns="91425" bIns="45700" anchor="t" anchorCtr="0">
            <a:noAutofit/>
          </a:bodyPr>
          <a:lstStyle>
            <a:lvl1pPr marL="457200" lvl="0" indent="-331470" algn="l">
              <a:lnSpc>
                <a:spcPct val="90000"/>
              </a:lnSpc>
              <a:spcBef>
                <a:spcPts val="750"/>
              </a:spcBef>
              <a:spcAft>
                <a:spcPts val="0"/>
              </a:spcAft>
              <a:buSzPts val="1620"/>
              <a:buChar char="▪"/>
              <a:defRPr/>
            </a:lvl1pPr>
            <a:lvl2pPr marL="914400" lvl="1" indent="-342900" algn="l">
              <a:lnSpc>
                <a:spcPct val="90000"/>
              </a:lnSpc>
              <a:spcBef>
                <a:spcPts val="375"/>
              </a:spcBef>
              <a:spcAft>
                <a:spcPts val="0"/>
              </a:spcAft>
              <a:buSzPts val="1800"/>
              <a:buChar char="•"/>
              <a:defRPr/>
            </a:lvl2pPr>
            <a:lvl3pPr marL="1371600" lvl="2" indent="-331469" algn="l">
              <a:lnSpc>
                <a:spcPct val="90000"/>
              </a:lnSpc>
              <a:spcBef>
                <a:spcPts val="375"/>
              </a:spcBef>
              <a:spcAft>
                <a:spcPts val="0"/>
              </a:spcAft>
              <a:buClr>
                <a:schemeClr val="dk1"/>
              </a:buClr>
              <a:buSzPts val="162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5" name="Google Shape;55;p10"/>
          <p:cNvSpPr txBox="1">
            <a:spLocks noGrp="1"/>
          </p:cNvSpPr>
          <p:nvPr>
            <p:ph type="body" idx="2"/>
          </p:nvPr>
        </p:nvSpPr>
        <p:spPr>
          <a:xfrm>
            <a:off x="4572000" y="1563700"/>
            <a:ext cx="4059300" cy="3579900"/>
          </a:xfrm>
          <a:prstGeom prst="rect">
            <a:avLst/>
          </a:prstGeom>
          <a:noFill/>
          <a:ln>
            <a:noFill/>
          </a:ln>
        </p:spPr>
        <p:txBody>
          <a:bodyPr spcFirstLastPara="1" wrap="square" lIns="180000" tIns="45700" rIns="91425" bIns="45700" anchor="t" anchorCtr="0">
            <a:noAutofit/>
          </a:bodyPr>
          <a:lstStyle>
            <a:lvl1pPr marL="457200" lvl="0" indent="-331470" algn="l">
              <a:lnSpc>
                <a:spcPct val="90000"/>
              </a:lnSpc>
              <a:spcBef>
                <a:spcPts val="750"/>
              </a:spcBef>
              <a:spcAft>
                <a:spcPts val="0"/>
              </a:spcAft>
              <a:buSzPts val="1620"/>
              <a:buChar char="▪"/>
              <a:defRPr/>
            </a:lvl1pPr>
            <a:lvl2pPr marL="914400" lvl="1" indent="-342900" algn="l">
              <a:lnSpc>
                <a:spcPct val="90000"/>
              </a:lnSpc>
              <a:spcBef>
                <a:spcPts val="375"/>
              </a:spcBef>
              <a:spcAft>
                <a:spcPts val="0"/>
              </a:spcAft>
              <a:buSzPts val="1800"/>
              <a:buChar char="•"/>
              <a:defRPr/>
            </a:lvl2pPr>
            <a:lvl3pPr marL="1371600" lvl="2" indent="-331469" algn="l">
              <a:lnSpc>
                <a:spcPct val="90000"/>
              </a:lnSpc>
              <a:spcBef>
                <a:spcPts val="375"/>
              </a:spcBef>
              <a:spcAft>
                <a:spcPts val="0"/>
              </a:spcAft>
              <a:buClr>
                <a:schemeClr val="dk1"/>
              </a:buClr>
              <a:buSzPts val="162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6" name="Google Shape;56;p10"/>
          <p:cNvSpPr txBox="1">
            <a:spLocks noGrp="1"/>
          </p:cNvSpPr>
          <p:nvPr>
            <p:ph type="title"/>
          </p:nvPr>
        </p:nvSpPr>
        <p:spPr>
          <a:xfrm>
            <a:off x="753475" y="48242"/>
            <a:ext cx="7348200" cy="451200"/>
          </a:xfrm>
          <a:prstGeom prst="rect">
            <a:avLst/>
          </a:prstGeom>
          <a:noFill/>
          <a:ln>
            <a:noFill/>
          </a:ln>
        </p:spPr>
        <p:txBody>
          <a:bodyPr spcFirstLastPara="1" wrap="square" lIns="180000" tIns="0" rIns="72000" bIns="4680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10"/>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3.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53475" y="48242"/>
            <a:ext cx="7348200" cy="451200"/>
          </a:xfrm>
          <a:prstGeom prst="rect">
            <a:avLst/>
          </a:prstGeom>
          <a:noFill/>
          <a:ln>
            <a:noFill/>
          </a:ln>
        </p:spPr>
        <p:txBody>
          <a:bodyPr spcFirstLastPara="1" wrap="square" lIns="180000" tIns="0" rIns="72000" bIns="46800" anchor="t" anchorCtr="0">
            <a:noAutofit/>
          </a:bodyPr>
          <a:lstStyle>
            <a:lvl1pPr marR="0" lvl="0" algn="l" rtl="0">
              <a:lnSpc>
                <a:spcPct val="90000"/>
              </a:lnSpc>
              <a:spcBef>
                <a:spcPts val="0"/>
              </a:spcBef>
              <a:spcAft>
                <a:spcPts val="0"/>
              </a:spcAft>
              <a:buClr>
                <a:schemeClr val="dk1"/>
              </a:buClr>
              <a:buSzPts val="3200"/>
              <a:buFont typeface="Barlow"/>
              <a:buNone/>
              <a:defRPr sz="3200" i="0" u="none" strike="noStrike" cap="none">
                <a:solidFill>
                  <a:schemeClr val="dk1"/>
                </a:solidFill>
                <a:latin typeface="Barlow"/>
                <a:ea typeface="Barlow"/>
                <a:cs typeface="Barlow"/>
                <a:sym typeface="Barl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904875" y="1563688"/>
            <a:ext cx="7726500" cy="3386700"/>
          </a:xfrm>
          <a:prstGeom prst="rect">
            <a:avLst/>
          </a:prstGeom>
          <a:noFill/>
          <a:ln>
            <a:noFill/>
          </a:ln>
        </p:spPr>
        <p:txBody>
          <a:bodyPr spcFirstLastPara="1" wrap="square" lIns="180000" tIns="45700" rIns="91425" bIns="45700" anchor="t" anchorCtr="0">
            <a:noAutofit/>
          </a:bodyPr>
          <a:lstStyle>
            <a:lvl1pPr marL="457200" marR="0" lvl="0" indent="-331470" algn="l" rtl="0">
              <a:lnSpc>
                <a:spcPct val="90000"/>
              </a:lnSpc>
              <a:spcBef>
                <a:spcPts val="750"/>
              </a:spcBef>
              <a:spcAft>
                <a:spcPts val="0"/>
              </a:spcAft>
              <a:buClr>
                <a:schemeClr val="accent1"/>
              </a:buClr>
              <a:buSzPts val="1620"/>
              <a:buFont typeface="Barlow"/>
              <a:buChar char="▪"/>
              <a:defRPr sz="1800" i="0" u="none" strike="noStrike" cap="none">
                <a:solidFill>
                  <a:schemeClr val="dk1"/>
                </a:solidFill>
                <a:latin typeface="Barlow"/>
                <a:ea typeface="Barlow"/>
                <a:cs typeface="Barlow"/>
                <a:sym typeface="Barlow"/>
              </a:defRPr>
            </a:lvl1pPr>
            <a:lvl2pPr marL="914400" marR="0" lvl="1" indent="-330200" algn="l" rtl="0">
              <a:lnSpc>
                <a:spcPct val="90000"/>
              </a:lnSpc>
              <a:spcBef>
                <a:spcPts val="375"/>
              </a:spcBef>
              <a:spcAft>
                <a:spcPts val="0"/>
              </a:spcAft>
              <a:buClr>
                <a:schemeClr val="accent1"/>
              </a:buClr>
              <a:buSzPts val="1600"/>
              <a:buFont typeface="Barlow"/>
              <a:buChar char="•"/>
              <a:defRPr sz="1600" i="0" u="none" strike="noStrike" cap="none">
                <a:solidFill>
                  <a:schemeClr val="dk1"/>
                </a:solidFill>
                <a:latin typeface="Barlow"/>
                <a:ea typeface="Barlow"/>
                <a:cs typeface="Barlow"/>
                <a:sym typeface="Barlow"/>
              </a:defRPr>
            </a:lvl2pPr>
            <a:lvl3pPr marL="1371600" marR="0" lvl="2" indent="-314325" algn="l" rtl="0">
              <a:lnSpc>
                <a:spcPct val="90000"/>
              </a:lnSpc>
              <a:spcBef>
                <a:spcPts val="375"/>
              </a:spcBef>
              <a:spcAft>
                <a:spcPts val="0"/>
              </a:spcAft>
              <a:buClr>
                <a:schemeClr val="dk1"/>
              </a:buClr>
              <a:buSzPts val="1350"/>
              <a:buFont typeface="Barlow"/>
              <a:buChar char="▪"/>
              <a:defRPr sz="1500" i="0" u="none" strike="noStrike" cap="none">
                <a:solidFill>
                  <a:schemeClr val="dk1"/>
                </a:solidFill>
                <a:latin typeface="Barlow"/>
                <a:ea typeface="Barlow"/>
                <a:cs typeface="Barlow"/>
                <a:sym typeface="Barlow"/>
              </a:defRPr>
            </a:lvl3pPr>
            <a:lvl4pPr marL="1828800" marR="0" lvl="3" indent="-317500" algn="l" rtl="0">
              <a:lnSpc>
                <a:spcPct val="90000"/>
              </a:lnSpc>
              <a:spcBef>
                <a:spcPts val="375"/>
              </a:spcBef>
              <a:spcAft>
                <a:spcPts val="0"/>
              </a:spcAft>
              <a:buClr>
                <a:schemeClr val="dk1"/>
              </a:buClr>
              <a:buSzPts val="1400"/>
              <a:buFont typeface="Barlow"/>
              <a:buChar char="•"/>
              <a:defRPr i="0" u="none" strike="noStrike" cap="none">
                <a:solidFill>
                  <a:schemeClr val="dk1"/>
                </a:solidFill>
                <a:latin typeface="Barlow"/>
                <a:ea typeface="Barlow"/>
                <a:cs typeface="Barlow"/>
                <a:sym typeface="Barlow"/>
              </a:defRPr>
            </a:lvl4pPr>
            <a:lvl5pPr marL="2286000" marR="0" lvl="4" indent="-311150" algn="l" rtl="0">
              <a:lnSpc>
                <a:spcPct val="90000"/>
              </a:lnSpc>
              <a:spcBef>
                <a:spcPts val="375"/>
              </a:spcBef>
              <a:spcAft>
                <a:spcPts val="0"/>
              </a:spcAft>
              <a:buClr>
                <a:schemeClr val="dk1"/>
              </a:buClr>
              <a:buSzPts val="1300"/>
              <a:buFont typeface="Barlow"/>
              <a:buChar char="•"/>
              <a:defRPr sz="1300" i="0" u="none" strike="noStrike" cap="none">
                <a:solidFill>
                  <a:schemeClr val="dk1"/>
                </a:solidFill>
                <a:latin typeface="Barlow"/>
                <a:ea typeface="Barlow"/>
                <a:cs typeface="Barlow"/>
                <a:sym typeface="Barlow"/>
              </a:defRPr>
            </a:lvl5pPr>
            <a:lvl6pPr marL="2743200" marR="0" lvl="5" indent="-304800" algn="l" rtl="0">
              <a:lnSpc>
                <a:spcPct val="90000"/>
              </a:lnSpc>
              <a:spcBef>
                <a:spcPts val="375"/>
              </a:spcBef>
              <a:spcAft>
                <a:spcPts val="0"/>
              </a:spcAft>
              <a:buClr>
                <a:schemeClr val="dk1"/>
              </a:buClr>
              <a:buSzPts val="1200"/>
              <a:buFont typeface="Barlow"/>
              <a:buChar char="•"/>
              <a:defRPr sz="1200" i="0" u="none" strike="noStrike" cap="none">
                <a:solidFill>
                  <a:schemeClr val="dk1"/>
                </a:solidFill>
                <a:latin typeface="Barlow"/>
                <a:ea typeface="Barlow"/>
                <a:cs typeface="Barlow"/>
                <a:sym typeface="Barlow"/>
              </a:defRPr>
            </a:lvl6pPr>
            <a:lvl7pPr marL="3200400" marR="0" lvl="6" indent="-298450" algn="l" rtl="0">
              <a:lnSpc>
                <a:spcPct val="90000"/>
              </a:lnSpc>
              <a:spcBef>
                <a:spcPts val="375"/>
              </a:spcBef>
              <a:spcAft>
                <a:spcPts val="0"/>
              </a:spcAft>
              <a:buClr>
                <a:schemeClr val="dk1"/>
              </a:buClr>
              <a:buSzPts val="1100"/>
              <a:buFont typeface="Barlow"/>
              <a:buChar char="•"/>
              <a:defRPr sz="1100" i="0" u="none" strike="noStrike" cap="none">
                <a:solidFill>
                  <a:schemeClr val="dk1"/>
                </a:solidFill>
                <a:latin typeface="Barlow"/>
                <a:ea typeface="Barlow"/>
                <a:cs typeface="Barlow"/>
                <a:sym typeface="Barlow"/>
              </a:defRPr>
            </a:lvl7pPr>
            <a:lvl8pPr marL="3657600" marR="0" lvl="7" indent="-292100" algn="l" rtl="0">
              <a:lnSpc>
                <a:spcPct val="90000"/>
              </a:lnSpc>
              <a:spcBef>
                <a:spcPts val="375"/>
              </a:spcBef>
              <a:spcAft>
                <a:spcPts val="0"/>
              </a:spcAft>
              <a:buClr>
                <a:schemeClr val="dk1"/>
              </a:buClr>
              <a:buSzPts val="1000"/>
              <a:buFont typeface="Barlow"/>
              <a:buChar char="•"/>
              <a:defRPr sz="1000" i="0" u="none" strike="noStrike" cap="none">
                <a:solidFill>
                  <a:schemeClr val="dk1"/>
                </a:solidFill>
                <a:latin typeface="Barlow"/>
                <a:ea typeface="Barlow"/>
                <a:cs typeface="Barlow"/>
                <a:sym typeface="Barlow"/>
              </a:defRPr>
            </a:lvl8pPr>
            <a:lvl9pPr marL="4114800" marR="0" lvl="8" indent="-285750" algn="l" rtl="0">
              <a:lnSpc>
                <a:spcPct val="90000"/>
              </a:lnSpc>
              <a:spcBef>
                <a:spcPts val="375"/>
              </a:spcBef>
              <a:spcAft>
                <a:spcPts val="0"/>
              </a:spcAft>
              <a:buClr>
                <a:schemeClr val="dk1"/>
              </a:buClr>
              <a:buSzPts val="900"/>
              <a:buFont typeface="Barlow"/>
              <a:buChar char="•"/>
              <a:defRPr sz="900" i="0" u="none" strike="noStrike" cap="none">
                <a:solidFill>
                  <a:schemeClr val="dk1"/>
                </a:solidFill>
                <a:latin typeface="Barlow"/>
                <a:ea typeface="Barlow"/>
                <a:cs typeface="Barlow"/>
                <a:sym typeface="Barlow"/>
              </a:defRPr>
            </a:lvl9pPr>
          </a:lstStyle>
          <a:p>
            <a:endParaRPr/>
          </a:p>
        </p:txBody>
      </p:sp>
      <p:sp>
        <p:nvSpPr>
          <p:cNvPr id="8" name="Google Shape;8;p1"/>
          <p:cNvSpPr txBox="1">
            <a:spLocks noGrp="1"/>
          </p:cNvSpPr>
          <p:nvPr>
            <p:ph type="sldNum" idx="12"/>
          </p:nvPr>
        </p:nvSpPr>
        <p:spPr>
          <a:xfrm>
            <a:off x="8631238" y="195263"/>
            <a:ext cx="512700" cy="163500"/>
          </a:xfrm>
          <a:prstGeom prst="rect">
            <a:avLst/>
          </a:prstGeom>
          <a:noFill/>
          <a:ln>
            <a:noFill/>
          </a:ln>
        </p:spPr>
        <p:txBody>
          <a:bodyPr spcFirstLastPara="1" wrap="square" lIns="90000" tIns="0" rIns="90000" bIns="0" anchor="t" anchorCtr="0">
            <a:noAutofit/>
          </a:bodyPr>
          <a:lstStyle>
            <a:lvl1pPr marL="0" marR="0" lvl="0" indent="0" algn="ctr" rtl="0">
              <a:spcBef>
                <a:spcPts val="0"/>
              </a:spcBef>
              <a:buNone/>
              <a:defRPr sz="700" b="1" i="0" u="none" strike="noStrike" cap="none">
                <a:solidFill>
                  <a:schemeClr val="dk1"/>
                </a:solidFill>
                <a:latin typeface="Libre Franklin"/>
                <a:ea typeface="Libre Franklin"/>
                <a:cs typeface="Libre Franklin"/>
                <a:sym typeface="Libre Franklin"/>
              </a:defRPr>
            </a:lvl1pPr>
            <a:lvl2pPr marL="0" marR="0" lvl="1" indent="0" algn="ctr" rtl="0">
              <a:spcBef>
                <a:spcPts val="0"/>
              </a:spcBef>
              <a:buNone/>
              <a:defRPr sz="700" b="1" i="0" u="none" strike="noStrike" cap="none">
                <a:solidFill>
                  <a:schemeClr val="dk1"/>
                </a:solidFill>
                <a:latin typeface="Libre Franklin"/>
                <a:ea typeface="Libre Franklin"/>
                <a:cs typeface="Libre Franklin"/>
                <a:sym typeface="Libre Franklin"/>
              </a:defRPr>
            </a:lvl2pPr>
            <a:lvl3pPr marL="0" marR="0" lvl="2" indent="0" algn="ctr" rtl="0">
              <a:spcBef>
                <a:spcPts val="0"/>
              </a:spcBef>
              <a:buNone/>
              <a:defRPr sz="700" b="1" i="0" u="none" strike="noStrike" cap="none">
                <a:solidFill>
                  <a:schemeClr val="dk1"/>
                </a:solidFill>
                <a:latin typeface="Libre Franklin"/>
                <a:ea typeface="Libre Franklin"/>
                <a:cs typeface="Libre Franklin"/>
                <a:sym typeface="Libre Franklin"/>
              </a:defRPr>
            </a:lvl3pPr>
            <a:lvl4pPr marL="0" marR="0" lvl="3" indent="0" algn="ctr" rtl="0">
              <a:spcBef>
                <a:spcPts val="0"/>
              </a:spcBef>
              <a:buNone/>
              <a:defRPr sz="700" b="1" i="0" u="none" strike="noStrike" cap="none">
                <a:solidFill>
                  <a:schemeClr val="dk1"/>
                </a:solidFill>
                <a:latin typeface="Libre Franklin"/>
                <a:ea typeface="Libre Franklin"/>
                <a:cs typeface="Libre Franklin"/>
                <a:sym typeface="Libre Franklin"/>
              </a:defRPr>
            </a:lvl4pPr>
            <a:lvl5pPr marL="0" marR="0" lvl="4" indent="0" algn="ctr" rtl="0">
              <a:spcBef>
                <a:spcPts val="0"/>
              </a:spcBef>
              <a:buNone/>
              <a:defRPr sz="700" b="1" i="0" u="none" strike="noStrike" cap="none">
                <a:solidFill>
                  <a:schemeClr val="dk1"/>
                </a:solidFill>
                <a:latin typeface="Libre Franklin"/>
                <a:ea typeface="Libre Franklin"/>
                <a:cs typeface="Libre Franklin"/>
                <a:sym typeface="Libre Franklin"/>
              </a:defRPr>
            </a:lvl5pPr>
            <a:lvl6pPr marL="0" marR="0" lvl="5" indent="0" algn="ctr" rtl="0">
              <a:spcBef>
                <a:spcPts val="0"/>
              </a:spcBef>
              <a:buNone/>
              <a:defRPr sz="700" b="1" i="0" u="none" strike="noStrike" cap="none">
                <a:solidFill>
                  <a:schemeClr val="dk1"/>
                </a:solidFill>
                <a:latin typeface="Libre Franklin"/>
                <a:ea typeface="Libre Franklin"/>
                <a:cs typeface="Libre Franklin"/>
                <a:sym typeface="Libre Franklin"/>
              </a:defRPr>
            </a:lvl6pPr>
            <a:lvl7pPr marL="0" marR="0" lvl="6" indent="0" algn="ctr" rtl="0">
              <a:spcBef>
                <a:spcPts val="0"/>
              </a:spcBef>
              <a:buNone/>
              <a:defRPr sz="700" b="1" i="0" u="none" strike="noStrike" cap="none">
                <a:solidFill>
                  <a:schemeClr val="dk1"/>
                </a:solidFill>
                <a:latin typeface="Libre Franklin"/>
                <a:ea typeface="Libre Franklin"/>
                <a:cs typeface="Libre Franklin"/>
                <a:sym typeface="Libre Franklin"/>
              </a:defRPr>
            </a:lvl7pPr>
            <a:lvl8pPr marL="0" marR="0" lvl="7" indent="0" algn="ctr" rtl="0">
              <a:spcBef>
                <a:spcPts val="0"/>
              </a:spcBef>
              <a:buNone/>
              <a:defRPr sz="700" b="1" i="0" u="none" strike="noStrike" cap="none">
                <a:solidFill>
                  <a:schemeClr val="dk1"/>
                </a:solidFill>
                <a:latin typeface="Libre Franklin"/>
                <a:ea typeface="Libre Franklin"/>
                <a:cs typeface="Libre Franklin"/>
                <a:sym typeface="Libre Franklin"/>
              </a:defRPr>
            </a:lvl8pPr>
            <a:lvl9pPr marL="0" marR="0" lvl="8" indent="0" algn="ctr" rtl="0">
              <a:spcBef>
                <a:spcPts val="0"/>
              </a:spcBef>
              <a:buNone/>
              <a:defRPr sz="700" b="1" i="0" u="none" strike="noStrike" cap="none">
                <a:solidFill>
                  <a:schemeClr val="dk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fr"/>
              <a:t>‹#›</a:t>
            </a:fld>
            <a:endParaRPr/>
          </a:p>
        </p:txBody>
      </p:sp>
      <p:sp>
        <p:nvSpPr>
          <p:cNvPr id="9" name="Google Shape;9;p1"/>
          <p:cNvSpPr txBox="1"/>
          <p:nvPr/>
        </p:nvSpPr>
        <p:spPr>
          <a:xfrm rot="-5400000">
            <a:off x="7115938" y="1874075"/>
            <a:ext cx="3543300" cy="512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endParaRPr sz="700">
              <a:solidFill>
                <a:srgbClr val="413C3A"/>
              </a:solidFill>
            </a:endParaRPr>
          </a:p>
        </p:txBody>
      </p:sp>
      <p:pic>
        <p:nvPicPr>
          <p:cNvPr id="10" name="Google Shape;10;p1"/>
          <p:cNvPicPr preferRelativeResize="0"/>
          <p:nvPr/>
        </p:nvPicPr>
        <p:blipFill>
          <a:blip r:embed="rId26">
            <a:alphaModFix/>
          </a:blip>
          <a:stretch>
            <a:fillRect/>
          </a:stretch>
        </p:blipFill>
        <p:spPr>
          <a:xfrm>
            <a:off x="104512" y="846074"/>
            <a:ext cx="512700" cy="512700"/>
          </a:xfrm>
          <a:prstGeom prst="rect">
            <a:avLst/>
          </a:prstGeom>
          <a:noFill/>
          <a:ln>
            <a:noFill/>
          </a:ln>
        </p:spPr>
      </p:pic>
      <p:pic>
        <p:nvPicPr>
          <p:cNvPr id="11" name="Google Shape;11;p1"/>
          <p:cNvPicPr preferRelativeResize="0"/>
          <p:nvPr/>
        </p:nvPicPr>
        <p:blipFill>
          <a:blip r:embed="rId27">
            <a:alphaModFix/>
          </a:blip>
          <a:stretch>
            <a:fillRect/>
          </a:stretch>
        </p:blipFill>
        <p:spPr>
          <a:xfrm>
            <a:off x="57675" y="48250"/>
            <a:ext cx="606377" cy="285130"/>
          </a:xfrm>
          <a:prstGeom prst="rect">
            <a:avLst/>
          </a:prstGeom>
          <a:noFill/>
          <a:ln>
            <a:noFill/>
          </a:ln>
        </p:spPr>
      </p:pic>
      <p:pic>
        <p:nvPicPr>
          <p:cNvPr id="12" name="Google Shape;12;p1"/>
          <p:cNvPicPr preferRelativeResize="0"/>
          <p:nvPr/>
        </p:nvPicPr>
        <p:blipFill>
          <a:blip r:embed="rId28">
            <a:alphaModFix/>
          </a:blip>
          <a:stretch>
            <a:fillRect/>
          </a:stretch>
        </p:blipFill>
        <p:spPr>
          <a:xfrm>
            <a:off x="104513" y="333375"/>
            <a:ext cx="512700" cy="5127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126">
          <p15:clr>
            <a:srgbClr val="F26B43"/>
          </p15:clr>
        </p15:guide>
        <p15:guide id="3" pos="5602">
          <p15:clr>
            <a:srgbClr val="F26B43"/>
          </p15:clr>
        </p15:guide>
        <p15:guide id="4" pos="2880">
          <p15:clr>
            <a:srgbClr val="F26B43"/>
          </p15:clr>
        </p15:guide>
        <p15:guide id="5" orient="horz" pos="123">
          <p15:clr>
            <a:srgbClr val="F26B43"/>
          </p15:clr>
        </p15:guide>
        <p15:guide id="6" orient="horz" pos="3117">
          <p15:clr>
            <a:srgbClr val="F26B43"/>
          </p15:clr>
        </p15:guide>
        <p15:guide id="7" pos="570">
          <p15:clr>
            <a:srgbClr val="F26B43"/>
          </p15:clr>
        </p15:guide>
        <p15:guide id="8" pos="1155">
          <p15:clr>
            <a:srgbClr val="F26B43"/>
          </p15:clr>
        </p15:guide>
        <p15:guide id="9" pos="1728">
          <p15:clr>
            <a:srgbClr val="F26B43"/>
          </p15:clr>
        </p15:guide>
        <p15:guide id="10" pos="2304">
          <p15:clr>
            <a:srgbClr val="F26B43"/>
          </p15:clr>
        </p15:guide>
        <p15:guide id="11" pos="3456">
          <p15:clr>
            <a:srgbClr val="F26B43"/>
          </p15:clr>
        </p15:guide>
        <p15:guide id="12" pos="4035">
          <p15:clr>
            <a:srgbClr val="F26B43"/>
          </p15:clr>
        </p15:guide>
        <p15:guide id="13" pos="4608">
          <p15:clr>
            <a:srgbClr val="F26B43"/>
          </p15:clr>
        </p15:guide>
        <p15:guide id="14" pos="5180">
          <p15:clr>
            <a:srgbClr val="F26B43"/>
          </p15:clr>
        </p15:guide>
        <p15:guide id="15" orient="horz" pos="490">
          <p15:clr>
            <a:srgbClr val="F26B43"/>
          </p15:clr>
        </p15:guide>
        <p15:guide id="16" orient="horz" pos="985">
          <p15:clr>
            <a:srgbClr val="F26B43"/>
          </p15:clr>
        </p15:guide>
        <p15:guide id="17" orient="horz" pos="1475">
          <p15:clr>
            <a:srgbClr val="F26B43"/>
          </p15:clr>
        </p15:guide>
        <p15:guide id="18" orient="horz" pos="1962">
          <p15:clr>
            <a:srgbClr val="F26B43"/>
          </p15:clr>
        </p15:guide>
        <p15:guide id="19" orient="horz" pos="2458">
          <p15:clr>
            <a:srgbClr val="F26B43"/>
          </p15:clr>
        </p15:guide>
        <p15:guide id="20" orient="horz" pos="2950">
          <p15:clr>
            <a:srgbClr val="F26B43"/>
          </p15:clr>
        </p15:guide>
        <p15:guide id="21" pos="5437">
          <p15:clr>
            <a:srgbClr val="F26B43"/>
          </p15:clr>
        </p15:guide>
        <p15:guide id="22" orient="horz">
          <p15:clr>
            <a:srgbClr val="F26B43"/>
          </p15:clr>
        </p15:guide>
        <p15:guide id="23" pos="5760">
          <p15:clr>
            <a:srgbClr val="F26B43"/>
          </p15:clr>
        </p15:guide>
        <p15:guide id="24" orient="horz" pos="3240">
          <p15:clr>
            <a:srgbClr val="F26B43"/>
          </p15:clr>
        </p15:guide>
        <p15:guide id="2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jpg"/><Relationship Id="rId5" Type="http://schemas.openxmlformats.org/officeDocument/2006/relationships/image" Target="../media/image10.png"/><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6.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hQVzroA9qsE"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jp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20.gif"/></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26"/>
          <p:cNvPicPr preferRelativeResize="0"/>
          <p:nvPr/>
        </p:nvPicPr>
        <p:blipFill>
          <a:blip r:embed="rId3">
            <a:alphaModFix/>
          </a:blip>
          <a:stretch>
            <a:fillRect/>
          </a:stretch>
        </p:blipFill>
        <p:spPr>
          <a:xfrm>
            <a:off x="8213323" y="3566975"/>
            <a:ext cx="835850" cy="835825"/>
          </a:xfrm>
          <a:prstGeom prst="rect">
            <a:avLst/>
          </a:prstGeom>
          <a:noFill/>
          <a:ln>
            <a:noFill/>
          </a:ln>
        </p:spPr>
      </p:pic>
      <p:pic>
        <p:nvPicPr>
          <p:cNvPr id="125" name="Google Shape;125;p26"/>
          <p:cNvPicPr preferRelativeResize="0"/>
          <p:nvPr/>
        </p:nvPicPr>
        <p:blipFill>
          <a:blip r:embed="rId4">
            <a:alphaModFix/>
          </a:blip>
          <a:stretch>
            <a:fillRect/>
          </a:stretch>
        </p:blipFill>
        <p:spPr>
          <a:xfrm>
            <a:off x="1772196" y="-195250"/>
            <a:ext cx="6021658" cy="5143499"/>
          </a:xfrm>
          <a:prstGeom prst="rect">
            <a:avLst/>
          </a:prstGeom>
          <a:noFill/>
          <a:ln>
            <a:noFill/>
          </a:ln>
        </p:spPr>
      </p:pic>
      <p:sp>
        <p:nvSpPr>
          <p:cNvPr id="126" name="Google Shape;126;p26"/>
          <p:cNvSpPr txBox="1">
            <a:spLocks noGrp="1"/>
          </p:cNvSpPr>
          <p:nvPr>
            <p:ph type="title"/>
          </p:nvPr>
        </p:nvSpPr>
        <p:spPr>
          <a:xfrm>
            <a:off x="1289825" y="755000"/>
            <a:ext cx="6986400" cy="3423600"/>
          </a:xfrm>
          <a:prstGeom prst="rect">
            <a:avLst/>
          </a:prstGeom>
        </p:spPr>
        <p:txBody>
          <a:bodyPr spcFirstLastPara="1" wrap="square" lIns="180000" tIns="0" rIns="72000" bIns="46800" anchor="t" anchorCtr="0">
            <a:noAutofit/>
          </a:bodyPr>
          <a:lstStyle/>
          <a:p>
            <a:pPr marL="0" lvl="0" indent="0" algn="l" rtl="0">
              <a:spcBef>
                <a:spcPts val="0"/>
              </a:spcBef>
              <a:spcAft>
                <a:spcPts val="0"/>
              </a:spcAft>
              <a:buNone/>
            </a:pPr>
            <a:endParaRPr sz="2500">
              <a:solidFill>
                <a:srgbClr val="000000"/>
              </a:solidFill>
              <a:latin typeface="Barlow"/>
              <a:ea typeface="Barlow"/>
              <a:cs typeface="Barlow"/>
              <a:sym typeface="Barlow"/>
            </a:endParaRPr>
          </a:p>
          <a:p>
            <a:pPr marL="0" lvl="0" indent="0" algn="ctr" rtl="0">
              <a:spcBef>
                <a:spcPts val="0"/>
              </a:spcBef>
              <a:spcAft>
                <a:spcPts val="0"/>
              </a:spcAft>
              <a:buNone/>
            </a:pPr>
            <a:r>
              <a:rPr lang="fr" sz="2400" b="1">
                <a:solidFill>
                  <a:srgbClr val="FFFFFF"/>
                </a:solidFill>
              </a:rPr>
              <a:t>How AI Accelerates Research and </a:t>
            </a:r>
            <a:endParaRPr sz="2400" b="1">
              <a:solidFill>
                <a:srgbClr val="FFFFFF"/>
              </a:solidFill>
            </a:endParaRPr>
          </a:p>
          <a:p>
            <a:pPr marL="0" lvl="0" indent="0" algn="ctr" rtl="0">
              <a:spcBef>
                <a:spcPts val="0"/>
              </a:spcBef>
              <a:spcAft>
                <a:spcPts val="0"/>
              </a:spcAft>
              <a:buNone/>
            </a:pPr>
            <a:r>
              <a:rPr lang="fr" sz="2400" b="1">
                <a:solidFill>
                  <a:srgbClr val="FFFFFF"/>
                </a:solidFill>
              </a:rPr>
              <a:t>Engineering in Nuclear Fusion</a:t>
            </a:r>
            <a:endParaRPr sz="3900" b="1">
              <a:solidFill>
                <a:srgbClr val="FFFFFF"/>
              </a:solidFill>
            </a:endParaRPr>
          </a:p>
          <a:p>
            <a:pPr marL="0" lvl="0" indent="0" algn="ctr" rtl="0">
              <a:spcBef>
                <a:spcPts val="0"/>
              </a:spcBef>
              <a:spcAft>
                <a:spcPts val="0"/>
              </a:spcAft>
              <a:buNone/>
            </a:pPr>
            <a:endParaRPr sz="1000" b="1">
              <a:solidFill>
                <a:srgbClr val="FFFFFF"/>
              </a:solidFill>
            </a:endParaRPr>
          </a:p>
          <a:p>
            <a:pPr marL="0" lvl="0" indent="0" algn="ctr" rtl="0">
              <a:spcBef>
                <a:spcPts val="0"/>
              </a:spcBef>
              <a:spcAft>
                <a:spcPts val="0"/>
              </a:spcAft>
              <a:buNone/>
            </a:pPr>
            <a:endParaRPr sz="1000" b="1">
              <a:solidFill>
                <a:srgbClr val="FFFFFF"/>
              </a:solidFill>
            </a:endParaRPr>
          </a:p>
          <a:p>
            <a:pPr marL="0" lvl="0" indent="0" algn="ctr" rtl="0">
              <a:spcBef>
                <a:spcPts val="0"/>
              </a:spcBef>
              <a:spcAft>
                <a:spcPts val="0"/>
              </a:spcAft>
              <a:buNone/>
            </a:pPr>
            <a:endParaRPr sz="1000" b="1">
              <a:solidFill>
                <a:srgbClr val="FFFFFF"/>
              </a:solidFill>
            </a:endParaRPr>
          </a:p>
          <a:p>
            <a:pPr marL="0" lvl="0" indent="0" algn="l" rtl="0">
              <a:spcBef>
                <a:spcPts val="0"/>
              </a:spcBef>
              <a:spcAft>
                <a:spcPts val="0"/>
              </a:spcAft>
              <a:buNone/>
            </a:pPr>
            <a:endParaRPr sz="1500" b="1">
              <a:solidFill>
                <a:srgbClr val="FFFFFF"/>
              </a:solidFill>
            </a:endParaRPr>
          </a:p>
          <a:p>
            <a:pPr marL="0" lvl="0" indent="0" algn="ctr" rtl="0">
              <a:spcBef>
                <a:spcPts val="0"/>
              </a:spcBef>
              <a:spcAft>
                <a:spcPts val="0"/>
              </a:spcAft>
              <a:buNone/>
            </a:pPr>
            <a:r>
              <a:rPr lang="fr" sz="1500" b="1" u="sng">
                <a:solidFill>
                  <a:srgbClr val="FFFFFF"/>
                </a:solidFill>
              </a:rPr>
              <a:t>Dr. Gilles Fourestey</a:t>
            </a:r>
            <a:endParaRPr sz="1500" b="1" u="sng">
              <a:solidFill>
                <a:srgbClr val="FFFFFF"/>
              </a:solidFill>
            </a:endParaRPr>
          </a:p>
          <a:p>
            <a:pPr marL="0" lvl="0" indent="0" algn="ctr" rtl="0">
              <a:spcBef>
                <a:spcPts val="0"/>
              </a:spcBef>
              <a:spcAft>
                <a:spcPts val="0"/>
              </a:spcAft>
              <a:buNone/>
            </a:pPr>
            <a:r>
              <a:rPr lang="fr" sz="1200" b="1">
                <a:solidFill>
                  <a:srgbClr val="FFFFFF"/>
                </a:solidFill>
                <a:latin typeface="Libre Franklin"/>
                <a:ea typeface="Libre Franklin"/>
                <a:cs typeface="Libre Franklin"/>
                <a:sym typeface="Libre Franklin"/>
              </a:rPr>
              <a:t>Operational director </a:t>
            </a:r>
            <a:endParaRPr sz="1200" b="1">
              <a:solidFill>
                <a:srgbClr val="FFFFFF"/>
              </a:solidFill>
              <a:latin typeface="Libre Franklin"/>
              <a:ea typeface="Libre Franklin"/>
              <a:cs typeface="Libre Franklin"/>
              <a:sym typeface="Libre Franklin"/>
            </a:endParaRPr>
          </a:p>
          <a:p>
            <a:pPr marL="0" lvl="0" indent="0" algn="ctr" rtl="0">
              <a:spcBef>
                <a:spcPts val="0"/>
              </a:spcBef>
              <a:spcAft>
                <a:spcPts val="0"/>
              </a:spcAft>
              <a:buNone/>
            </a:pPr>
            <a:r>
              <a:rPr lang="fr" sz="1200" b="1">
                <a:solidFill>
                  <a:srgbClr val="FFFFFF"/>
                </a:solidFill>
                <a:latin typeface="Libre Franklin"/>
                <a:ea typeface="Libre Franklin"/>
                <a:cs typeface="Libre Franklin"/>
                <a:sym typeface="Libre Franklin"/>
              </a:rPr>
              <a:t>SCientific IT and Application Support Platform (SCITAS)</a:t>
            </a:r>
            <a:endParaRPr sz="1200" b="1">
              <a:solidFill>
                <a:srgbClr val="FFFFFF"/>
              </a:solidFill>
              <a:latin typeface="Libre Franklin"/>
              <a:ea typeface="Libre Franklin"/>
              <a:cs typeface="Libre Franklin"/>
              <a:sym typeface="Libre Franklin"/>
            </a:endParaRPr>
          </a:p>
          <a:p>
            <a:pPr marL="0" lvl="0" indent="0" algn="ctr" rtl="0">
              <a:spcBef>
                <a:spcPts val="0"/>
              </a:spcBef>
              <a:spcAft>
                <a:spcPts val="0"/>
              </a:spcAft>
              <a:buNone/>
            </a:pPr>
            <a:r>
              <a:rPr lang="fr" sz="1200" b="1">
                <a:solidFill>
                  <a:srgbClr val="FFFFFF"/>
                </a:solidFill>
                <a:latin typeface="Libre Franklin"/>
                <a:ea typeface="Libre Franklin"/>
                <a:cs typeface="Libre Franklin"/>
                <a:sym typeface="Libre Franklin"/>
              </a:rPr>
              <a:t>EUROfusion Advanced Computing Hub</a:t>
            </a:r>
            <a:endParaRPr sz="1200" b="1">
              <a:solidFill>
                <a:srgbClr val="FFFFFF"/>
              </a:solidFill>
              <a:latin typeface="Libre Franklin"/>
              <a:ea typeface="Libre Franklin"/>
              <a:cs typeface="Libre Franklin"/>
              <a:sym typeface="Libre Franklin"/>
            </a:endParaRPr>
          </a:p>
          <a:p>
            <a:pPr marL="0" lvl="0" indent="0" algn="ctr" rtl="0">
              <a:spcBef>
                <a:spcPts val="0"/>
              </a:spcBef>
              <a:spcAft>
                <a:spcPts val="0"/>
              </a:spcAft>
              <a:buNone/>
            </a:pPr>
            <a:r>
              <a:rPr lang="fr" sz="1200" b="1">
                <a:solidFill>
                  <a:srgbClr val="FFFFFF"/>
                </a:solidFill>
                <a:latin typeface="Libre Franklin"/>
                <a:ea typeface="Libre Franklin"/>
                <a:cs typeface="Libre Franklin"/>
                <a:sym typeface="Libre Franklin"/>
              </a:rPr>
              <a:t>EPFL</a:t>
            </a:r>
            <a:endParaRPr sz="1200" b="1">
              <a:solidFill>
                <a:srgbClr val="FFFFFF"/>
              </a:solidFill>
              <a:latin typeface="Libre Franklin"/>
              <a:ea typeface="Libre Franklin"/>
              <a:cs typeface="Libre Franklin"/>
              <a:sym typeface="Libre Franklin"/>
            </a:endParaRPr>
          </a:p>
          <a:p>
            <a:pPr marL="0" lvl="0" indent="0" algn="ctr" rtl="0">
              <a:spcBef>
                <a:spcPts val="0"/>
              </a:spcBef>
              <a:spcAft>
                <a:spcPts val="0"/>
              </a:spcAft>
              <a:buNone/>
            </a:pPr>
            <a:endParaRPr sz="1200" b="1">
              <a:solidFill>
                <a:srgbClr val="FFFFFF"/>
              </a:solidFill>
              <a:latin typeface="Libre Franklin"/>
              <a:ea typeface="Libre Franklin"/>
              <a:cs typeface="Libre Franklin"/>
              <a:sym typeface="Libre Franklin"/>
            </a:endParaRPr>
          </a:p>
          <a:p>
            <a:pPr marL="0" lvl="0" indent="0" algn="ctr" rtl="0">
              <a:spcBef>
                <a:spcPts val="0"/>
              </a:spcBef>
              <a:spcAft>
                <a:spcPts val="0"/>
              </a:spcAft>
              <a:buNone/>
            </a:pPr>
            <a:endParaRPr sz="1200" b="1">
              <a:solidFill>
                <a:srgbClr val="FFFFFF"/>
              </a:solidFill>
              <a:latin typeface="Libre Franklin"/>
              <a:ea typeface="Libre Franklin"/>
              <a:cs typeface="Libre Franklin"/>
              <a:sym typeface="Libre Franklin"/>
            </a:endParaRPr>
          </a:p>
          <a:p>
            <a:pPr marL="0" lvl="0" indent="0" algn="ctr" rtl="0">
              <a:spcBef>
                <a:spcPts val="0"/>
              </a:spcBef>
              <a:spcAft>
                <a:spcPts val="0"/>
              </a:spcAft>
              <a:buNone/>
            </a:pPr>
            <a:r>
              <a:rPr lang="fr" sz="1200" b="1">
                <a:solidFill>
                  <a:srgbClr val="FFFFFF"/>
                </a:solidFill>
                <a:latin typeface="Libre Franklin"/>
                <a:ea typeface="Libre Franklin"/>
                <a:cs typeface="Libre Franklin"/>
                <a:sym typeface="Libre Franklin"/>
              </a:rPr>
              <a:t>AI + Astronomy Workshop</a:t>
            </a:r>
            <a:endParaRPr sz="1200" b="1">
              <a:solidFill>
                <a:srgbClr val="FFFFFF"/>
              </a:solidFill>
              <a:latin typeface="Libre Franklin"/>
              <a:ea typeface="Libre Franklin"/>
              <a:cs typeface="Libre Franklin"/>
              <a:sym typeface="Libre Franklin"/>
            </a:endParaRPr>
          </a:p>
          <a:p>
            <a:pPr marL="0" lvl="0" indent="0" algn="ctr" rtl="0">
              <a:spcBef>
                <a:spcPts val="0"/>
              </a:spcBef>
              <a:spcAft>
                <a:spcPts val="0"/>
              </a:spcAft>
              <a:buNone/>
            </a:pPr>
            <a:r>
              <a:rPr lang="fr" sz="1200" b="1">
                <a:solidFill>
                  <a:srgbClr val="FFFFFF"/>
                </a:solidFill>
                <a:latin typeface="Libre Franklin"/>
                <a:ea typeface="Libre Franklin"/>
                <a:cs typeface="Libre Franklin"/>
                <a:sym typeface="Libre Franklin"/>
              </a:rPr>
              <a:t>03/2026</a:t>
            </a:r>
            <a:endParaRPr sz="1200" b="1">
              <a:solidFill>
                <a:srgbClr val="FFFFFF"/>
              </a:solidFill>
              <a:latin typeface="Libre Franklin"/>
              <a:ea typeface="Libre Franklin"/>
              <a:cs typeface="Libre Franklin"/>
              <a:sym typeface="Libre Franklin"/>
            </a:endParaRPr>
          </a:p>
        </p:txBody>
      </p:sp>
      <p:pic>
        <p:nvPicPr>
          <p:cNvPr id="127" name="Google Shape;127;p26"/>
          <p:cNvPicPr preferRelativeResize="0"/>
          <p:nvPr/>
        </p:nvPicPr>
        <p:blipFill>
          <a:blip r:embed="rId5">
            <a:alphaModFix/>
          </a:blip>
          <a:stretch>
            <a:fillRect/>
          </a:stretch>
        </p:blipFill>
        <p:spPr>
          <a:xfrm>
            <a:off x="50825" y="4624400"/>
            <a:ext cx="1926925" cy="461975"/>
          </a:xfrm>
          <a:prstGeom prst="rect">
            <a:avLst/>
          </a:prstGeom>
          <a:noFill/>
          <a:ln>
            <a:noFill/>
          </a:ln>
        </p:spPr>
      </p:pic>
      <p:pic>
        <p:nvPicPr>
          <p:cNvPr id="128" name="Google Shape;128;p26"/>
          <p:cNvPicPr preferRelativeResize="0"/>
          <p:nvPr/>
        </p:nvPicPr>
        <p:blipFill rotWithShape="1">
          <a:blip r:embed="rId6">
            <a:alphaModFix/>
          </a:blip>
          <a:srcRect/>
          <a:stretch/>
        </p:blipFill>
        <p:spPr>
          <a:xfrm>
            <a:off x="7608323" y="4402800"/>
            <a:ext cx="1505777" cy="708101"/>
          </a:xfrm>
          <a:prstGeom prst="rect">
            <a:avLst/>
          </a:prstGeom>
          <a:noFill/>
          <a:ln>
            <a:noFill/>
          </a:ln>
        </p:spPr>
      </p:pic>
      <p:sp>
        <p:nvSpPr>
          <p:cNvPr id="129" name="Google Shape;129;p26"/>
          <p:cNvSpPr txBox="1"/>
          <p:nvPr/>
        </p:nvSpPr>
        <p:spPr>
          <a:xfrm>
            <a:off x="2429800" y="4857050"/>
            <a:ext cx="35187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900">
                <a:solidFill>
                  <a:schemeClr val="dk1"/>
                </a:solidFill>
                <a:latin typeface="Barlow"/>
                <a:ea typeface="Barlow"/>
                <a:cs typeface="Barlow"/>
                <a:sym typeface="Barlow"/>
              </a:rPr>
              <a:t>Credit: Nasa/Peter L. Dove.</a:t>
            </a:r>
            <a:endParaRPr sz="900">
              <a:solidFill>
                <a:schemeClr val="dk1"/>
              </a:solidFill>
              <a:latin typeface="Barlow"/>
              <a:ea typeface="Barlow"/>
              <a:cs typeface="Barlow"/>
              <a:sym typeface="Barlow"/>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5"/>
          <p:cNvSpPr txBox="1">
            <a:spLocks noGrp="1"/>
          </p:cNvSpPr>
          <p:nvPr>
            <p:ph type="title"/>
          </p:nvPr>
        </p:nvSpPr>
        <p:spPr>
          <a:xfrm>
            <a:off x="904875" y="131025"/>
            <a:ext cx="7726500" cy="431400"/>
          </a:xfrm>
          <a:prstGeom prst="rect">
            <a:avLst/>
          </a:prstGeom>
        </p:spPr>
        <p:txBody>
          <a:bodyPr spcFirstLastPara="1" wrap="square" lIns="180000" tIns="0" rIns="72000" bIns="46800" anchor="t" anchorCtr="0">
            <a:noAutofit/>
          </a:bodyPr>
          <a:lstStyle/>
          <a:p>
            <a:pPr marL="0" lvl="0" indent="0" algn="l" rtl="0">
              <a:spcBef>
                <a:spcPts val="0"/>
              </a:spcBef>
              <a:spcAft>
                <a:spcPts val="0"/>
              </a:spcAft>
              <a:buNone/>
            </a:pPr>
            <a:r>
              <a:rPr lang="fr" b="1" dirty="0"/>
              <a:t>Thank you!	Real-time Digital Twin (eM+/SPC)</a:t>
            </a:r>
            <a:endParaRPr sz="1100" dirty="0"/>
          </a:p>
        </p:txBody>
      </p:sp>
      <p:pic>
        <p:nvPicPr>
          <p:cNvPr id="2" name="em+_epfl_-_euro_fusion_visualization (1080p)(1)">
            <a:hlinkClick r:id="" action="ppaction://media"/>
            <a:extLst>
              <a:ext uri="{FF2B5EF4-FFF2-40B4-BE49-F238E27FC236}">
                <a16:creationId xmlns:a16="http://schemas.microsoft.com/office/drawing/2014/main" id="{64F1B4CD-1982-50F3-C16A-BCBA8096470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61740" y="764137"/>
            <a:ext cx="7315758" cy="41151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5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7"/>
          <p:cNvSpPr txBox="1">
            <a:spLocks noGrp="1"/>
          </p:cNvSpPr>
          <p:nvPr>
            <p:ph type="title"/>
          </p:nvPr>
        </p:nvSpPr>
        <p:spPr>
          <a:xfrm>
            <a:off x="904875" y="155450"/>
            <a:ext cx="7726500" cy="522600"/>
          </a:xfrm>
          <a:prstGeom prst="rect">
            <a:avLst/>
          </a:prstGeom>
        </p:spPr>
        <p:txBody>
          <a:bodyPr spcFirstLastPara="1" wrap="square" lIns="180000" tIns="0" rIns="72000" bIns="46800" anchor="t" anchorCtr="0">
            <a:noAutofit/>
          </a:bodyPr>
          <a:lstStyle/>
          <a:p>
            <a:pPr marL="0" lvl="0" indent="0" algn="l" rtl="0">
              <a:spcBef>
                <a:spcPts val="0"/>
              </a:spcBef>
              <a:spcAft>
                <a:spcPts val="0"/>
              </a:spcAft>
              <a:buNone/>
            </a:pPr>
            <a:r>
              <a:rPr lang="fr" b="1"/>
              <a:t>Fusion research is moving fast</a:t>
            </a:r>
            <a:endParaRPr b="1"/>
          </a:p>
        </p:txBody>
      </p:sp>
      <p:pic>
        <p:nvPicPr>
          <p:cNvPr id="135" name="Google Shape;135;p27" descr="On 3 October 2023, EUROfusion researchers at the Joint European Torus (JET) set a new world record for most fusion energy released in a single 'pulse': 69 megajoules in a 6-second long pulse. Fusing only 0.2 milligrams of fusion fuel, this released about the same energy as burning ten times as much fossil fuel, but without any greenhouse emissions. &#10;&#10;Setting this record wasn't even the main goal of the experiments at JET. By getting as close as they could to the conditions in future fusion machines and power plants, JET showed how to operate those machines safely and efficiently. By controlling the plasma core, steadying the edge of the plasma and feathering the intense exhaust, they showed how to operate the future machines that will show how to deliver fusion power to the grid." title="New Fusion Energy Record Pulse from JET DTE3 campaign - Pulse #104522">
            <a:hlinkClick r:id="rId3"/>
          </p:cNvPr>
          <p:cNvPicPr preferRelativeResize="0"/>
          <p:nvPr/>
        </p:nvPicPr>
        <p:blipFill>
          <a:blip r:embed="rId4">
            <a:alphaModFix/>
          </a:blip>
          <a:stretch>
            <a:fillRect/>
          </a:stretch>
        </p:blipFill>
        <p:spPr>
          <a:xfrm>
            <a:off x="649463" y="1259525"/>
            <a:ext cx="4187475" cy="2355450"/>
          </a:xfrm>
          <a:prstGeom prst="rect">
            <a:avLst/>
          </a:prstGeom>
          <a:noFill/>
          <a:ln>
            <a:noFill/>
          </a:ln>
        </p:spPr>
      </p:pic>
      <p:pic>
        <p:nvPicPr>
          <p:cNvPr id="136" name="Google Shape;136;p27"/>
          <p:cNvPicPr preferRelativeResize="0"/>
          <p:nvPr/>
        </p:nvPicPr>
        <p:blipFill>
          <a:blip r:embed="rId5">
            <a:alphaModFix/>
          </a:blip>
          <a:stretch>
            <a:fillRect/>
          </a:stretch>
        </p:blipFill>
        <p:spPr>
          <a:xfrm>
            <a:off x="3589377" y="4006087"/>
            <a:ext cx="1162701" cy="1162724"/>
          </a:xfrm>
          <a:prstGeom prst="rect">
            <a:avLst/>
          </a:prstGeom>
          <a:noFill/>
          <a:ln>
            <a:noFill/>
          </a:ln>
        </p:spPr>
      </p:pic>
      <p:pic>
        <p:nvPicPr>
          <p:cNvPr id="137" name="Google Shape;137;p27"/>
          <p:cNvPicPr preferRelativeResize="0"/>
          <p:nvPr/>
        </p:nvPicPr>
        <p:blipFill>
          <a:blip r:embed="rId5">
            <a:alphaModFix/>
          </a:blip>
          <a:stretch>
            <a:fillRect/>
          </a:stretch>
        </p:blipFill>
        <p:spPr>
          <a:xfrm>
            <a:off x="2538977" y="4006100"/>
            <a:ext cx="1162701" cy="1162724"/>
          </a:xfrm>
          <a:prstGeom prst="rect">
            <a:avLst/>
          </a:prstGeom>
          <a:noFill/>
          <a:ln>
            <a:noFill/>
          </a:ln>
        </p:spPr>
      </p:pic>
      <p:sp>
        <p:nvSpPr>
          <p:cNvPr id="138" name="Google Shape;138;p27"/>
          <p:cNvSpPr/>
          <p:nvPr/>
        </p:nvSpPr>
        <p:spPr>
          <a:xfrm rot="10800000">
            <a:off x="1056650" y="4379231"/>
            <a:ext cx="33600" cy="150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139" name="Google Shape;139;p27"/>
          <p:cNvSpPr txBox="1"/>
          <p:nvPr/>
        </p:nvSpPr>
        <p:spPr>
          <a:xfrm>
            <a:off x="747275" y="3280200"/>
            <a:ext cx="34989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1"/>
              </a:solidFill>
              <a:latin typeface="Barlow"/>
              <a:ea typeface="Barlow"/>
              <a:cs typeface="Barlow"/>
              <a:sym typeface="Barlow"/>
            </a:endParaRPr>
          </a:p>
          <a:p>
            <a:pPr marL="0" lvl="0" indent="0" algn="l" rtl="0">
              <a:spcBef>
                <a:spcPts val="0"/>
              </a:spcBef>
              <a:spcAft>
                <a:spcPts val="0"/>
              </a:spcAft>
              <a:buNone/>
            </a:pPr>
            <a:r>
              <a:rPr lang="fr" sz="1800">
                <a:solidFill>
                  <a:schemeClr val="dk1"/>
                </a:solidFill>
                <a:latin typeface="Barlow"/>
                <a:ea typeface="Barlow"/>
                <a:cs typeface="Barlow"/>
                <a:sym typeface="Barlow"/>
              </a:rPr>
              <a:t>.2 mg of fuel =  2 litres of petrol</a:t>
            </a:r>
            <a:endParaRPr sz="1800">
              <a:solidFill>
                <a:schemeClr val="dk1"/>
              </a:solidFill>
              <a:latin typeface="Barlow"/>
              <a:ea typeface="Barlow"/>
              <a:cs typeface="Barlow"/>
              <a:sym typeface="Barlow"/>
            </a:endParaRPr>
          </a:p>
        </p:txBody>
      </p:sp>
      <p:cxnSp>
        <p:nvCxnSpPr>
          <p:cNvPr id="140" name="Google Shape;140;p27"/>
          <p:cNvCxnSpPr/>
          <p:nvPr/>
        </p:nvCxnSpPr>
        <p:spPr>
          <a:xfrm flipH="1">
            <a:off x="1065900" y="4019825"/>
            <a:ext cx="60000" cy="359400"/>
          </a:xfrm>
          <a:prstGeom prst="straightConnector1">
            <a:avLst/>
          </a:prstGeom>
          <a:noFill/>
          <a:ln w="9525" cap="flat" cmpd="sng">
            <a:solidFill>
              <a:schemeClr val="dk2"/>
            </a:solidFill>
            <a:prstDash val="solid"/>
            <a:round/>
            <a:headEnd type="none" w="med" len="med"/>
            <a:tailEnd type="triangle" w="med" len="med"/>
          </a:ln>
        </p:spPr>
      </p:cxnSp>
      <p:cxnSp>
        <p:nvCxnSpPr>
          <p:cNvPr id="141" name="Google Shape;141;p27"/>
          <p:cNvCxnSpPr/>
          <p:nvPr/>
        </p:nvCxnSpPr>
        <p:spPr>
          <a:xfrm>
            <a:off x="3551550" y="3923550"/>
            <a:ext cx="150000" cy="259500"/>
          </a:xfrm>
          <a:prstGeom prst="straightConnector1">
            <a:avLst/>
          </a:prstGeom>
          <a:noFill/>
          <a:ln w="9525" cap="flat" cmpd="sng">
            <a:solidFill>
              <a:schemeClr val="dk2"/>
            </a:solidFill>
            <a:prstDash val="solid"/>
            <a:round/>
            <a:headEnd type="none" w="med" len="med"/>
            <a:tailEnd type="triangle" w="med" len="med"/>
          </a:ln>
        </p:spPr>
      </p:cxnSp>
      <p:sp>
        <p:nvSpPr>
          <p:cNvPr id="142" name="Google Shape;142;p27"/>
          <p:cNvSpPr txBox="1"/>
          <p:nvPr/>
        </p:nvSpPr>
        <p:spPr>
          <a:xfrm>
            <a:off x="417550" y="4501250"/>
            <a:ext cx="1833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b="1">
                <a:solidFill>
                  <a:srgbClr val="FF0000"/>
                </a:solidFill>
                <a:latin typeface="Barlow"/>
                <a:ea typeface="Barlow"/>
                <a:cs typeface="Barlow"/>
                <a:sym typeface="Barlow"/>
              </a:rPr>
              <a:t>69 MJ/20 kWh</a:t>
            </a:r>
            <a:endParaRPr sz="1800" b="1">
              <a:solidFill>
                <a:srgbClr val="FF0000"/>
              </a:solidFill>
              <a:latin typeface="Barlow"/>
              <a:ea typeface="Barlow"/>
              <a:cs typeface="Barlow"/>
              <a:sym typeface="Barlow"/>
            </a:endParaRPr>
          </a:p>
        </p:txBody>
      </p:sp>
      <p:sp>
        <p:nvSpPr>
          <p:cNvPr id="143" name="Google Shape;143;p27"/>
          <p:cNvSpPr txBox="1"/>
          <p:nvPr/>
        </p:nvSpPr>
        <p:spPr>
          <a:xfrm rot="-5400000">
            <a:off x="-1086650" y="2751025"/>
            <a:ext cx="3011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000">
                <a:solidFill>
                  <a:schemeClr val="dk1"/>
                </a:solidFill>
                <a:latin typeface="Barlow"/>
                <a:ea typeface="Barlow"/>
                <a:cs typeface="Barlow"/>
                <a:sym typeface="Barlow"/>
              </a:rPr>
              <a:t>https://www.youtube.com/watch?v=hQVzroA9qsE</a:t>
            </a:r>
            <a:endParaRPr sz="1000">
              <a:solidFill>
                <a:schemeClr val="dk1"/>
              </a:solidFill>
              <a:latin typeface="Barlow"/>
              <a:ea typeface="Barlow"/>
              <a:cs typeface="Barlow"/>
              <a:sym typeface="Barlow"/>
            </a:endParaRPr>
          </a:p>
        </p:txBody>
      </p:sp>
      <p:pic>
        <p:nvPicPr>
          <p:cNvPr id="144" name="Google Shape;144;p27"/>
          <p:cNvPicPr preferRelativeResize="0"/>
          <p:nvPr/>
        </p:nvPicPr>
        <p:blipFill>
          <a:blip r:embed="rId6">
            <a:alphaModFix/>
          </a:blip>
          <a:stretch>
            <a:fillRect/>
          </a:stretch>
        </p:blipFill>
        <p:spPr>
          <a:xfrm>
            <a:off x="5114750" y="777875"/>
            <a:ext cx="3923806" cy="4185076"/>
          </a:xfrm>
          <a:prstGeom prst="rect">
            <a:avLst/>
          </a:prstGeom>
          <a:noFill/>
          <a:ln>
            <a:noFill/>
          </a:ln>
        </p:spPr>
      </p:pic>
      <p:sp>
        <p:nvSpPr>
          <p:cNvPr id="145" name="Google Shape;145;p27"/>
          <p:cNvSpPr txBox="1"/>
          <p:nvPr/>
        </p:nvSpPr>
        <p:spPr>
          <a:xfrm>
            <a:off x="649475" y="647525"/>
            <a:ext cx="41790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700">
                <a:solidFill>
                  <a:schemeClr val="dk1"/>
                </a:solidFill>
                <a:latin typeface="Barlow"/>
                <a:ea typeface="Barlow"/>
                <a:cs typeface="Barlow"/>
                <a:sym typeface="Barlow"/>
              </a:rPr>
              <a:t>In 2024, JET (UK) produced deuterium-tritium fusion for 5 seconds</a:t>
            </a:r>
            <a:endParaRPr sz="1700">
              <a:solidFill>
                <a:schemeClr val="dk1"/>
              </a:solidFill>
              <a:latin typeface="Barlow"/>
              <a:ea typeface="Barlow"/>
              <a:cs typeface="Barlow"/>
              <a:sym typeface="Barlow"/>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5"/>
                                        </p:tgtEl>
                                        <p:attrNameLst>
                                          <p:attrName>style.visibility</p:attrName>
                                        </p:attrNameLst>
                                      </p:cBhvr>
                                      <p:to>
                                        <p:strVal val="visible"/>
                                      </p:to>
                                    </p:set>
                                    <p:animEffect transition="in" filter="fade">
                                      <p:cBhvr>
                                        <p:cTn id="7" dur="1000"/>
                                        <p:tgtEl>
                                          <p:spTgt spid="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8"/>
          <p:cNvSpPr txBox="1">
            <a:spLocks noGrp="1"/>
          </p:cNvSpPr>
          <p:nvPr>
            <p:ph type="title"/>
          </p:nvPr>
        </p:nvSpPr>
        <p:spPr>
          <a:xfrm>
            <a:off x="904875" y="131025"/>
            <a:ext cx="7726500" cy="460800"/>
          </a:xfrm>
          <a:prstGeom prst="rect">
            <a:avLst/>
          </a:prstGeom>
        </p:spPr>
        <p:txBody>
          <a:bodyPr spcFirstLastPara="1" wrap="square" lIns="180000" tIns="0" rIns="72000" bIns="46800" anchor="t" anchorCtr="0">
            <a:noAutofit/>
          </a:bodyPr>
          <a:lstStyle/>
          <a:p>
            <a:pPr marL="0" lvl="0" indent="0" algn="l" rtl="0">
              <a:spcBef>
                <a:spcPts val="0"/>
              </a:spcBef>
              <a:spcAft>
                <a:spcPts val="0"/>
              </a:spcAft>
              <a:buNone/>
            </a:pPr>
            <a:r>
              <a:rPr lang="fr" b="1"/>
              <a:t>What is fusion?</a:t>
            </a:r>
            <a:endParaRPr b="1"/>
          </a:p>
        </p:txBody>
      </p:sp>
      <p:sp>
        <p:nvSpPr>
          <p:cNvPr id="151" name="Google Shape;151;p28"/>
          <p:cNvSpPr txBox="1">
            <a:spLocks noGrp="1"/>
          </p:cNvSpPr>
          <p:nvPr>
            <p:ph type="body" idx="1"/>
          </p:nvPr>
        </p:nvSpPr>
        <p:spPr>
          <a:xfrm>
            <a:off x="641400" y="591825"/>
            <a:ext cx="5646600" cy="4465800"/>
          </a:xfrm>
          <a:prstGeom prst="rect">
            <a:avLst/>
          </a:prstGeom>
        </p:spPr>
        <p:txBody>
          <a:bodyPr spcFirstLastPara="1" wrap="square" lIns="180000" tIns="45700" rIns="91425" bIns="45700" anchor="t" anchorCtr="0">
            <a:noAutofit/>
          </a:bodyPr>
          <a:lstStyle/>
          <a:p>
            <a:pPr marL="0" lvl="0" indent="0" algn="l" rtl="0">
              <a:lnSpc>
                <a:spcPct val="100000"/>
              </a:lnSpc>
              <a:spcBef>
                <a:spcPts val="750"/>
              </a:spcBef>
              <a:spcAft>
                <a:spcPts val="0"/>
              </a:spcAft>
              <a:buNone/>
            </a:pPr>
            <a:r>
              <a:rPr lang="fr" sz="1400" dirty="0"/>
              <a:t>Fusion is the </a:t>
            </a:r>
            <a:r>
              <a:rPr lang="fr" sz="1400" b="1" dirty="0">
                <a:solidFill>
                  <a:srgbClr val="FF0000"/>
                </a:solidFill>
              </a:rPr>
              <a:t>energy of the stars</a:t>
            </a:r>
            <a:r>
              <a:rPr lang="fr" sz="1400" dirty="0"/>
              <a:t>…</a:t>
            </a:r>
            <a:endParaRPr sz="1400" dirty="0"/>
          </a:p>
          <a:p>
            <a:pPr marL="457200" lvl="0" indent="-317500" algn="l" rtl="0">
              <a:lnSpc>
                <a:spcPct val="100000"/>
              </a:lnSpc>
              <a:spcBef>
                <a:spcPts val="750"/>
              </a:spcBef>
              <a:spcAft>
                <a:spcPts val="0"/>
              </a:spcAft>
              <a:buClr>
                <a:srgbClr val="FF0000"/>
              </a:buClr>
              <a:buSzPts val="1400"/>
              <a:buChar char="■"/>
            </a:pPr>
            <a:r>
              <a:rPr lang="fr" sz="1400" dirty="0"/>
              <a:t>It is a form of </a:t>
            </a:r>
            <a:r>
              <a:rPr lang="fr" sz="1400" b="1" dirty="0">
                <a:solidFill>
                  <a:srgbClr val="FF0000"/>
                </a:solidFill>
              </a:rPr>
              <a:t>nuclear reaction</a:t>
            </a:r>
            <a:endParaRPr sz="1400" dirty="0"/>
          </a:p>
          <a:p>
            <a:pPr marL="457200" lvl="0" indent="-317500" algn="l" rtl="0">
              <a:lnSpc>
                <a:spcPct val="100000"/>
              </a:lnSpc>
              <a:spcBef>
                <a:spcPts val="0"/>
              </a:spcBef>
              <a:spcAft>
                <a:spcPts val="0"/>
              </a:spcAft>
              <a:buClr>
                <a:srgbClr val="FF0000"/>
              </a:buClr>
              <a:buSzPts val="1400"/>
              <a:buChar char="■"/>
            </a:pPr>
            <a:r>
              <a:rPr lang="fr" sz="1400" dirty="0"/>
              <a:t>In </a:t>
            </a:r>
            <a:r>
              <a:rPr lang="fr" sz="1400" i="1" dirty="0"/>
              <a:t>fusion</a:t>
            </a:r>
            <a:r>
              <a:rPr lang="fr" sz="1400" dirty="0"/>
              <a:t>, </a:t>
            </a:r>
            <a:r>
              <a:rPr lang="fr" sz="1400" b="1" dirty="0">
                <a:solidFill>
                  <a:srgbClr val="FF0000"/>
                </a:solidFill>
              </a:rPr>
              <a:t>light atoms are fused together</a:t>
            </a:r>
            <a:endParaRPr sz="1400" b="1" i="1" dirty="0">
              <a:solidFill>
                <a:srgbClr val="FF0000"/>
              </a:solidFill>
            </a:endParaRPr>
          </a:p>
          <a:p>
            <a:pPr marL="457200" lvl="0" indent="-317500" algn="l" rtl="0">
              <a:lnSpc>
                <a:spcPct val="100000"/>
              </a:lnSpc>
              <a:spcBef>
                <a:spcPts val="0"/>
              </a:spcBef>
              <a:spcAft>
                <a:spcPts val="0"/>
              </a:spcAft>
              <a:buClr>
                <a:srgbClr val="FF0000"/>
              </a:buClr>
              <a:buSzPts val="1400"/>
              <a:buFont typeface="Arial"/>
              <a:buChar char="■"/>
            </a:pPr>
            <a:r>
              <a:rPr lang="fr" sz="1400" dirty="0"/>
              <a:t>It </a:t>
            </a:r>
            <a:r>
              <a:rPr lang="fr" sz="1400" b="1" dirty="0">
                <a:solidFill>
                  <a:srgbClr val="FF0000"/>
                </a:solidFill>
              </a:rPr>
              <a:t>releases a huge amount of energy</a:t>
            </a:r>
            <a:r>
              <a:rPr lang="fr" sz="1400" dirty="0"/>
              <a:t> (E = mc</a:t>
            </a:r>
            <a:r>
              <a:rPr lang="fr" sz="1400" baseline="30000" dirty="0"/>
              <a:t>2</a:t>
            </a:r>
            <a:r>
              <a:rPr lang="fr" sz="1400" dirty="0"/>
              <a:t>)</a:t>
            </a:r>
            <a:endParaRPr sz="1400" dirty="0"/>
          </a:p>
          <a:p>
            <a:pPr marL="457200" lvl="0" indent="-317500" algn="l" rtl="0">
              <a:lnSpc>
                <a:spcPct val="100000"/>
              </a:lnSpc>
              <a:spcBef>
                <a:spcPts val="0"/>
              </a:spcBef>
              <a:spcAft>
                <a:spcPts val="0"/>
              </a:spcAft>
              <a:buClr>
                <a:srgbClr val="FF0000"/>
              </a:buClr>
              <a:buSzPts val="1400"/>
              <a:buFont typeface="Arial"/>
              <a:buChar char="■"/>
            </a:pPr>
            <a:r>
              <a:rPr lang="fr" sz="1400" dirty="0"/>
              <a:t>It releases </a:t>
            </a:r>
            <a:r>
              <a:rPr lang="fr" sz="1400" b="1" dirty="0">
                <a:solidFill>
                  <a:srgbClr val="FF0000"/>
                </a:solidFill>
              </a:rPr>
              <a:t>no CO2</a:t>
            </a:r>
            <a:r>
              <a:rPr lang="fr" sz="1400" dirty="0"/>
              <a:t> and intrinsically </a:t>
            </a:r>
            <a:r>
              <a:rPr lang="fr" sz="1400" b="1" dirty="0">
                <a:solidFill>
                  <a:srgbClr val="FF0000"/>
                </a:solidFill>
              </a:rPr>
              <a:t>safe</a:t>
            </a:r>
            <a:endParaRPr sz="1400" dirty="0">
              <a:solidFill>
                <a:srgbClr val="000000"/>
              </a:solidFill>
            </a:endParaRPr>
          </a:p>
          <a:p>
            <a:pPr marL="0" lvl="0" indent="0" algn="l" rtl="0">
              <a:lnSpc>
                <a:spcPct val="100000"/>
              </a:lnSpc>
              <a:spcBef>
                <a:spcPts val="750"/>
              </a:spcBef>
              <a:spcAft>
                <a:spcPts val="0"/>
              </a:spcAft>
              <a:buNone/>
            </a:pPr>
            <a:r>
              <a:rPr lang="fr" sz="1400" dirty="0">
                <a:solidFill>
                  <a:srgbClr val="000000"/>
                </a:solidFill>
              </a:rPr>
              <a:t>Problem:</a:t>
            </a:r>
            <a:endParaRPr sz="1400" dirty="0"/>
          </a:p>
          <a:p>
            <a:pPr marL="457200" lvl="0" indent="-317500" algn="l" rtl="0">
              <a:lnSpc>
                <a:spcPct val="100000"/>
              </a:lnSpc>
              <a:spcBef>
                <a:spcPts val="750"/>
              </a:spcBef>
              <a:spcAft>
                <a:spcPts val="0"/>
              </a:spcAft>
              <a:buClr>
                <a:srgbClr val="FF0000"/>
              </a:buClr>
              <a:buSzPts val="1400"/>
              <a:buChar char="■"/>
            </a:pPr>
            <a:r>
              <a:rPr lang="fr" sz="1400" dirty="0"/>
              <a:t>The deuterium and tritium nuclei are positively charged, </a:t>
            </a:r>
            <a:r>
              <a:rPr lang="fr" sz="1400" b="1" dirty="0">
                <a:solidFill>
                  <a:srgbClr val="FF0000"/>
                </a:solidFill>
              </a:rPr>
              <a:t>Coulomb repulsion</a:t>
            </a:r>
            <a:r>
              <a:rPr lang="fr" sz="1400" dirty="0"/>
              <a:t> applies</a:t>
            </a:r>
            <a:endParaRPr sz="1400" b="1" dirty="0">
              <a:solidFill>
                <a:srgbClr val="FF0000"/>
              </a:solidFill>
            </a:endParaRPr>
          </a:p>
          <a:p>
            <a:pPr marL="0" lvl="0" indent="0" algn="l" rtl="0">
              <a:lnSpc>
                <a:spcPct val="100000"/>
              </a:lnSpc>
              <a:spcBef>
                <a:spcPts val="750"/>
              </a:spcBef>
              <a:spcAft>
                <a:spcPts val="0"/>
              </a:spcAft>
              <a:buNone/>
            </a:pPr>
            <a:r>
              <a:rPr lang="fr" sz="1400" dirty="0">
                <a:solidFill>
                  <a:srgbClr val="000000"/>
                </a:solidFill>
              </a:rPr>
              <a:t>Even in the sun, it is </a:t>
            </a:r>
            <a:r>
              <a:rPr lang="fr" sz="1400" b="1" dirty="0">
                <a:solidFill>
                  <a:srgbClr val="FF0000"/>
                </a:solidFill>
              </a:rPr>
              <a:t>incredibly rare</a:t>
            </a:r>
            <a:r>
              <a:rPr lang="fr" sz="1400" dirty="0">
                <a:solidFill>
                  <a:srgbClr val="000000"/>
                </a:solidFill>
              </a:rPr>
              <a:t>. At:</a:t>
            </a:r>
            <a:endParaRPr sz="1400" dirty="0">
              <a:solidFill>
                <a:srgbClr val="000000"/>
              </a:solidFill>
            </a:endParaRPr>
          </a:p>
          <a:p>
            <a:pPr marL="457200" lvl="0" indent="-317500" algn="l" rtl="0">
              <a:lnSpc>
                <a:spcPct val="100000"/>
              </a:lnSpc>
              <a:spcBef>
                <a:spcPts val="750"/>
              </a:spcBef>
              <a:spcAft>
                <a:spcPts val="0"/>
              </a:spcAft>
              <a:buClr>
                <a:srgbClr val="FF0000"/>
              </a:buClr>
              <a:buSzPts val="1400"/>
              <a:buChar char="■"/>
            </a:pPr>
            <a:r>
              <a:rPr lang="fr" sz="1400" dirty="0">
                <a:solidFill>
                  <a:srgbClr val="000000"/>
                </a:solidFill>
              </a:rPr>
              <a:t>10 Million degrees Kelvin </a:t>
            </a:r>
            <a:endParaRPr sz="1400" b="1" dirty="0">
              <a:solidFill>
                <a:srgbClr val="FF0000"/>
              </a:solidFill>
            </a:endParaRPr>
          </a:p>
          <a:p>
            <a:pPr marL="457200" lvl="0" indent="-317500" algn="l" rtl="0">
              <a:lnSpc>
                <a:spcPct val="100000"/>
              </a:lnSpc>
              <a:spcBef>
                <a:spcPts val="0"/>
              </a:spcBef>
              <a:spcAft>
                <a:spcPts val="0"/>
              </a:spcAft>
              <a:buClr>
                <a:srgbClr val="FF0000"/>
              </a:buClr>
              <a:buSzPts val="1400"/>
              <a:buChar char="■"/>
            </a:pPr>
            <a:r>
              <a:rPr lang="fr" sz="1400" dirty="0">
                <a:solidFill>
                  <a:schemeClr val="dk2"/>
                </a:solidFill>
              </a:rPr>
              <a:t>100 billion atmospheric pressure</a:t>
            </a:r>
            <a:endParaRPr sz="1400" dirty="0">
              <a:solidFill>
                <a:schemeClr val="dk2"/>
              </a:solidFill>
            </a:endParaRPr>
          </a:p>
          <a:p>
            <a:pPr marL="0" lvl="0" indent="0" algn="l" rtl="0">
              <a:lnSpc>
                <a:spcPct val="100000"/>
              </a:lnSpc>
              <a:spcBef>
                <a:spcPts val="750"/>
              </a:spcBef>
              <a:spcAft>
                <a:spcPts val="0"/>
              </a:spcAft>
              <a:buNone/>
            </a:pPr>
            <a:r>
              <a:rPr lang="fr" sz="1400" dirty="0">
                <a:solidFill>
                  <a:srgbClr val="000000"/>
                </a:solidFill>
              </a:rPr>
              <a:t>the probability of a proton fusing is 10</a:t>
            </a:r>
            <a:r>
              <a:rPr lang="fr" sz="1400" baseline="30000" dirty="0">
                <a:solidFill>
                  <a:srgbClr val="000000"/>
                </a:solidFill>
              </a:rPr>
              <a:t>-19</a:t>
            </a:r>
            <a:r>
              <a:rPr lang="fr" sz="1400" dirty="0"/>
              <a:t> per proton per second (that’s </a:t>
            </a:r>
            <a:r>
              <a:rPr lang="fr" sz="1400" b="1" dirty="0">
                <a:solidFill>
                  <a:srgbClr val="FF0000"/>
                </a:solidFill>
              </a:rPr>
              <a:t>hundreds of billions of years</a:t>
            </a:r>
            <a:r>
              <a:rPr lang="fr" sz="1400" dirty="0"/>
              <a:t> before fusing)</a:t>
            </a:r>
            <a:endParaRPr sz="1400" dirty="0"/>
          </a:p>
          <a:p>
            <a:pPr marL="0" lvl="0" indent="0" algn="l" rtl="0">
              <a:lnSpc>
                <a:spcPct val="100000"/>
              </a:lnSpc>
              <a:spcBef>
                <a:spcPts val="750"/>
              </a:spcBef>
              <a:spcAft>
                <a:spcPts val="0"/>
              </a:spcAft>
              <a:buNone/>
            </a:pPr>
            <a:r>
              <a:rPr lang="fr" sz="1400" dirty="0"/>
              <a:t>As a result, the sun produces around </a:t>
            </a:r>
            <a:r>
              <a:rPr lang="fr" sz="1400" b="1" dirty="0">
                <a:solidFill>
                  <a:srgbClr val="FF0000"/>
                </a:solidFill>
              </a:rPr>
              <a:t>250W per cubic meter</a:t>
            </a:r>
            <a:endParaRPr sz="1700" b="1" dirty="0">
              <a:solidFill>
                <a:srgbClr val="FF0000"/>
              </a:solidFill>
            </a:endParaRPr>
          </a:p>
          <a:p>
            <a:pPr marL="0" lvl="0" indent="0" algn="ctr" rtl="0">
              <a:lnSpc>
                <a:spcPct val="100000"/>
              </a:lnSpc>
              <a:spcBef>
                <a:spcPts val="750"/>
              </a:spcBef>
              <a:spcAft>
                <a:spcPts val="0"/>
              </a:spcAft>
              <a:buNone/>
            </a:pPr>
            <a:r>
              <a:rPr lang="fr" sz="1900" b="1" dirty="0">
                <a:solidFill>
                  <a:srgbClr val="FF0000"/>
                </a:solidFill>
              </a:rPr>
              <a:t>On earth, we need a much more efficient reaction!</a:t>
            </a:r>
            <a:endParaRPr sz="1900" b="1" dirty="0">
              <a:solidFill>
                <a:srgbClr val="FF0000"/>
              </a:solidFill>
            </a:endParaRPr>
          </a:p>
          <a:p>
            <a:pPr marL="0" lvl="0" indent="0" algn="l" rtl="0">
              <a:lnSpc>
                <a:spcPct val="100000"/>
              </a:lnSpc>
              <a:spcBef>
                <a:spcPts val="750"/>
              </a:spcBef>
              <a:spcAft>
                <a:spcPts val="0"/>
              </a:spcAft>
              <a:buNone/>
            </a:pPr>
            <a:endParaRPr sz="1400" dirty="0">
              <a:solidFill>
                <a:srgbClr val="000000"/>
              </a:solidFill>
            </a:endParaRPr>
          </a:p>
          <a:p>
            <a:pPr marL="0" lvl="0" indent="0" algn="l" rtl="0">
              <a:spcBef>
                <a:spcPts val="750"/>
              </a:spcBef>
              <a:spcAft>
                <a:spcPts val="0"/>
              </a:spcAft>
              <a:buNone/>
            </a:pPr>
            <a:endParaRPr b="1" dirty="0">
              <a:solidFill>
                <a:srgbClr val="FF0000"/>
              </a:solidFill>
            </a:endParaRPr>
          </a:p>
          <a:p>
            <a:pPr marL="0" lvl="0" indent="0" algn="l" rtl="0">
              <a:spcBef>
                <a:spcPts val="750"/>
              </a:spcBef>
              <a:spcAft>
                <a:spcPts val="0"/>
              </a:spcAft>
              <a:buNone/>
            </a:pPr>
            <a:endParaRPr b="1" dirty="0"/>
          </a:p>
        </p:txBody>
      </p:sp>
      <p:pic>
        <p:nvPicPr>
          <p:cNvPr id="152" name="Google Shape;152;p28"/>
          <p:cNvPicPr preferRelativeResize="0"/>
          <p:nvPr/>
        </p:nvPicPr>
        <p:blipFill>
          <a:blip r:embed="rId3">
            <a:alphaModFix/>
          </a:blip>
          <a:stretch>
            <a:fillRect/>
          </a:stretch>
        </p:blipFill>
        <p:spPr>
          <a:xfrm>
            <a:off x="6674775" y="2643950"/>
            <a:ext cx="1824724" cy="1730326"/>
          </a:xfrm>
          <a:prstGeom prst="rect">
            <a:avLst/>
          </a:prstGeom>
          <a:noFill/>
          <a:ln>
            <a:noFill/>
          </a:ln>
          <a:effectLst>
            <a:outerShdw blurRad="57150" dist="19050" dir="5400000" algn="bl" rotWithShape="0">
              <a:srgbClr val="000000">
                <a:alpha val="50000"/>
              </a:srgbClr>
            </a:outerShdw>
          </a:effectLst>
        </p:spPr>
      </p:pic>
      <p:pic>
        <p:nvPicPr>
          <p:cNvPr id="153" name="Google Shape;153;p28"/>
          <p:cNvPicPr preferRelativeResize="0"/>
          <p:nvPr/>
        </p:nvPicPr>
        <p:blipFill>
          <a:blip r:embed="rId4">
            <a:alphaModFix/>
          </a:blip>
          <a:stretch>
            <a:fillRect/>
          </a:stretch>
        </p:blipFill>
        <p:spPr>
          <a:xfrm>
            <a:off x="6405577" y="323075"/>
            <a:ext cx="2363124" cy="2018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9"/>
          <p:cNvSpPr txBox="1">
            <a:spLocks noGrp="1"/>
          </p:cNvSpPr>
          <p:nvPr>
            <p:ph type="title"/>
          </p:nvPr>
        </p:nvSpPr>
        <p:spPr>
          <a:xfrm>
            <a:off x="904875" y="131025"/>
            <a:ext cx="7726500" cy="460800"/>
          </a:xfrm>
          <a:prstGeom prst="rect">
            <a:avLst/>
          </a:prstGeom>
        </p:spPr>
        <p:txBody>
          <a:bodyPr spcFirstLastPara="1" wrap="square" lIns="180000" tIns="0" rIns="72000" bIns="46800" anchor="t" anchorCtr="0">
            <a:noAutofit/>
          </a:bodyPr>
          <a:lstStyle/>
          <a:p>
            <a:pPr marL="0" lvl="0" indent="0" algn="l" rtl="0">
              <a:spcBef>
                <a:spcPts val="0"/>
              </a:spcBef>
              <a:spcAft>
                <a:spcPts val="0"/>
              </a:spcAft>
              <a:buNone/>
            </a:pPr>
            <a:r>
              <a:rPr lang="fr" b="1"/>
              <a:t>Why is fusion hard to achieve?</a:t>
            </a:r>
            <a:endParaRPr b="1"/>
          </a:p>
        </p:txBody>
      </p:sp>
      <p:sp>
        <p:nvSpPr>
          <p:cNvPr id="159" name="Google Shape;159;p29"/>
          <p:cNvSpPr txBox="1">
            <a:spLocks noGrp="1"/>
          </p:cNvSpPr>
          <p:nvPr>
            <p:ph type="body" idx="1"/>
          </p:nvPr>
        </p:nvSpPr>
        <p:spPr>
          <a:xfrm>
            <a:off x="727425" y="562000"/>
            <a:ext cx="4618500" cy="4340700"/>
          </a:xfrm>
          <a:prstGeom prst="rect">
            <a:avLst/>
          </a:prstGeom>
        </p:spPr>
        <p:txBody>
          <a:bodyPr spcFirstLastPara="1" wrap="square" lIns="180000" tIns="45700" rIns="91425" bIns="45700" anchor="t" anchorCtr="0">
            <a:noAutofit/>
          </a:bodyPr>
          <a:lstStyle/>
          <a:p>
            <a:pPr marL="0" lvl="0" indent="0" algn="l" rtl="0">
              <a:spcBef>
                <a:spcPts val="750"/>
              </a:spcBef>
              <a:spcAft>
                <a:spcPts val="0"/>
              </a:spcAft>
              <a:buNone/>
            </a:pPr>
            <a:r>
              <a:rPr lang="fr" sz="1400"/>
              <a:t>Requirements of a nuclear fusion device:</a:t>
            </a:r>
            <a:endParaRPr sz="1400"/>
          </a:p>
          <a:p>
            <a:pPr marL="457200" lvl="0" indent="-317500" algn="l" rtl="0">
              <a:lnSpc>
                <a:spcPct val="100000"/>
              </a:lnSpc>
              <a:spcBef>
                <a:spcPts val="750"/>
              </a:spcBef>
              <a:spcAft>
                <a:spcPts val="0"/>
              </a:spcAft>
              <a:buClr>
                <a:srgbClr val="FF0000"/>
              </a:buClr>
              <a:buSzPts val="1400"/>
              <a:buFont typeface="Noto Sans Symbols"/>
              <a:buChar char="■"/>
            </a:pPr>
            <a:r>
              <a:rPr lang="fr" sz="1400"/>
              <a:t>Plasma </a:t>
            </a:r>
            <a:r>
              <a:rPr lang="fr" sz="1400" b="1">
                <a:solidFill>
                  <a:srgbClr val="FF0000"/>
                </a:solidFill>
              </a:rPr>
              <a:t>~100M°K</a:t>
            </a:r>
            <a:r>
              <a:rPr lang="fr" sz="1400" b="1"/>
              <a:t> </a:t>
            </a:r>
            <a:r>
              <a:rPr lang="fr" sz="1400"/>
              <a:t>to overcome Coulomb forces</a:t>
            </a:r>
            <a:endParaRPr sz="1400"/>
          </a:p>
          <a:p>
            <a:pPr marL="457200" lvl="0" indent="-317500" algn="l" rtl="0">
              <a:lnSpc>
                <a:spcPct val="100000"/>
              </a:lnSpc>
              <a:spcBef>
                <a:spcPts val="0"/>
              </a:spcBef>
              <a:spcAft>
                <a:spcPts val="0"/>
              </a:spcAft>
              <a:buClr>
                <a:srgbClr val="FF0000"/>
              </a:buClr>
              <a:buSzPts val="1400"/>
              <a:buFont typeface="Noto Sans Symbols"/>
              <a:buChar char="■"/>
            </a:pPr>
            <a:r>
              <a:rPr lang="fr" sz="1400"/>
              <a:t>Keeping burning hot plasma levitating in the vacuum </a:t>
            </a:r>
            <a:r>
              <a:rPr lang="fr" sz="1400" b="1">
                <a:solidFill>
                  <a:srgbClr val="FF0000"/>
                </a:solidFill>
              </a:rPr>
              <a:t>without touching the walls</a:t>
            </a:r>
            <a:endParaRPr sz="1400" b="1">
              <a:solidFill>
                <a:srgbClr val="FF0000"/>
              </a:solidFill>
            </a:endParaRPr>
          </a:p>
          <a:p>
            <a:pPr marL="457200" lvl="0" indent="-330200" algn="l" rtl="0">
              <a:lnSpc>
                <a:spcPct val="100000"/>
              </a:lnSpc>
              <a:spcBef>
                <a:spcPts val="0"/>
              </a:spcBef>
              <a:spcAft>
                <a:spcPts val="0"/>
              </a:spcAft>
              <a:buClr>
                <a:srgbClr val="FF0000"/>
              </a:buClr>
              <a:buSzPts val="1600"/>
              <a:buChar char="■"/>
            </a:pPr>
            <a:r>
              <a:rPr lang="fr" sz="1400">
                <a:solidFill>
                  <a:srgbClr val="000000"/>
                </a:solidFill>
              </a:rPr>
              <a:t>Materials must withstand </a:t>
            </a:r>
            <a:r>
              <a:rPr lang="fr" sz="1400" b="1">
                <a:solidFill>
                  <a:srgbClr val="FF0000"/>
                </a:solidFill>
              </a:rPr>
              <a:t>neutron bombardment, intense heat</a:t>
            </a:r>
            <a:r>
              <a:rPr lang="fr" sz="1400">
                <a:solidFill>
                  <a:srgbClr val="000000"/>
                </a:solidFill>
              </a:rPr>
              <a:t>, and mechanical stress</a:t>
            </a:r>
            <a:endParaRPr sz="1600" b="1">
              <a:solidFill>
                <a:srgbClr val="FF0000"/>
              </a:solidFill>
            </a:endParaRPr>
          </a:p>
          <a:p>
            <a:pPr marL="457200" lvl="0" indent="-317500" algn="l" rtl="0">
              <a:lnSpc>
                <a:spcPct val="100000"/>
              </a:lnSpc>
              <a:spcBef>
                <a:spcPts val="0"/>
              </a:spcBef>
              <a:spcAft>
                <a:spcPts val="0"/>
              </a:spcAft>
              <a:buClr>
                <a:srgbClr val="FF0000"/>
              </a:buClr>
              <a:buSzPts val="1400"/>
              <a:buFont typeface="Arial"/>
              <a:buChar char="■"/>
            </a:pPr>
            <a:r>
              <a:rPr lang="fr" sz="1400"/>
              <a:t>Produces energy </a:t>
            </a:r>
            <a:r>
              <a:rPr lang="fr" sz="1400" b="1">
                <a:solidFill>
                  <a:srgbClr val="FF0000"/>
                </a:solidFill>
              </a:rPr>
              <a:t>indefinitely</a:t>
            </a:r>
            <a:r>
              <a:rPr lang="fr" sz="1400"/>
              <a:t> with energy produced/energy injected </a:t>
            </a:r>
            <a:r>
              <a:rPr lang="fr" sz="1400" b="1">
                <a:solidFill>
                  <a:srgbClr val="FF0000"/>
                </a:solidFill>
              </a:rPr>
              <a:t>&gt;&gt; 20</a:t>
            </a:r>
            <a:endParaRPr sz="1400" b="1">
              <a:solidFill>
                <a:srgbClr val="FF0000"/>
              </a:solidFill>
            </a:endParaRPr>
          </a:p>
          <a:p>
            <a:pPr marL="0" lvl="0" indent="0" algn="l" rtl="0">
              <a:lnSpc>
                <a:spcPct val="100000"/>
              </a:lnSpc>
              <a:spcBef>
                <a:spcPts val="750"/>
              </a:spcBef>
              <a:spcAft>
                <a:spcPts val="0"/>
              </a:spcAft>
              <a:buNone/>
            </a:pPr>
            <a:endParaRPr sz="1400" b="1">
              <a:solidFill>
                <a:srgbClr val="FF0000"/>
              </a:solidFill>
            </a:endParaRPr>
          </a:p>
          <a:p>
            <a:pPr marL="0" lvl="0" indent="0" algn="l" rtl="0">
              <a:spcBef>
                <a:spcPts val="750"/>
              </a:spcBef>
              <a:spcAft>
                <a:spcPts val="0"/>
              </a:spcAft>
              <a:buNone/>
            </a:pPr>
            <a:r>
              <a:rPr lang="fr" sz="1400"/>
              <a:t>We use magnetic fields to contain the plasma</a:t>
            </a:r>
            <a:endParaRPr sz="1400"/>
          </a:p>
          <a:p>
            <a:pPr marL="457200" lvl="0" indent="-317500" algn="l" rtl="0">
              <a:spcBef>
                <a:spcPts val="750"/>
              </a:spcBef>
              <a:spcAft>
                <a:spcPts val="0"/>
              </a:spcAft>
              <a:buClr>
                <a:srgbClr val="FF0000"/>
              </a:buClr>
              <a:buSzPts val="1400"/>
              <a:buFont typeface="Arial"/>
              <a:buChar char="■"/>
            </a:pPr>
            <a:r>
              <a:rPr lang="fr" sz="1400"/>
              <a:t>Using a </a:t>
            </a:r>
            <a:r>
              <a:rPr lang="fr" sz="1400" b="1">
                <a:solidFill>
                  <a:srgbClr val="FF0000"/>
                </a:solidFill>
              </a:rPr>
              <a:t>tokamak</a:t>
            </a:r>
            <a:r>
              <a:rPr lang="fr" sz="1400"/>
              <a:t> or a </a:t>
            </a:r>
            <a:r>
              <a:rPr lang="fr" sz="1400" b="1">
                <a:solidFill>
                  <a:srgbClr val="FF0000"/>
                </a:solidFill>
              </a:rPr>
              <a:t>stellarator</a:t>
            </a:r>
            <a:endParaRPr sz="1400" b="1">
              <a:solidFill>
                <a:srgbClr val="FF0000"/>
              </a:solidFill>
            </a:endParaRPr>
          </a:p>
          <a:p>
            <a:pPr marL="457200" lvl="0" indent="-317500" algn="l" rtl="0">
              <a:spcBef>
                <a:spcPts val="0"/>
              </a:spcBef>
              <a:spcAft>
                <a:spcPts val="0"/>
              </a:spcAft>
              <a:buClr>
                <a:srgbClr val="FF0000"/>
              </a:buClr>
              <a:buSzPts val="1400"/>
              <a:buFont typeface="Arial"/>
              <a:buChar char="■"/>
            </a:pPr>
            <a:r>
              <a:rPr lang="fr" sz="1400" b="1">
                <a:solidFill>
                  <a:srgbClr val="FF0000"/>
                </a:solidFill>
              </a:rPr>
              <a:t>Magnets</a:t>
            </a:r>
            <a:r>
              <a:rPr lang="fr" sz="1400"/>
              <a:t> generating fields of 5 to 12 Tesla</a:t>
            </a:r>
            <a:endParaRPr sz="1400"/>
          </a:p>
          <a:p>
            <a:pPr marL="914400" lvl="1" indent="-292100" algn="l" rtl="0">
              <a:spcBef>
                <a:spcPts val="0"/>
              </a:spcBef>
              <a:spcAft>
                <a:spcPts val="0"/>
              </a:spcAft>
              <a:buClr>
                <a:schemeClr val="accent1"/>
              </a:buClr>
              <a:buSzPts val="1000"/>
              <a:buFont typeface="Barlow"/>
              <a:buChar char="●"/>
            </a:pPr>
            <a:r>
              <a:rPr lang="fr" sz="1400"/>
              <a:t>Superconducting</a:t>
            </a:r>
            <a:endParaRPr sz="1400"/>
          </a:p>
          <a:p>
            <a:pPr marL="914400" lvl="1" indent="-292100" algn="l" rtl="0">
              <a:spcBef>
                <a:spcPts val="0"/>
              </a:spcBef>
              <a:spcAft>
                <a:spcPts val="0"/>
              </a:spcAft>
              <a:buClr>
                <a:schemeClr val="accent1"/>
              </a:buClr>
              <a:buSzPts val="1000"/>
              <a:buFont typeface="Arial"/>
              <a:buChar char="●"/>
            </a:pPr>
            <a:r>
              <a:rPr lang="fr" sz="1400"/>
              <a:t>cooled at 4K</a:t>
            </a:r>
            <a:endParaRPr/>
          </a:p>
          <a:p>
            <a:pPr marL="457200" lvl="0" indent="-331470" algn="l" rtl="0">
              <a:spcBef>
                <a:spcPts val="0"/>
              </a:spcBef>
              <a:spcAft>
                <a:spcPts val="0"/>
              </a:spcAft>
              <a:buClr>
                <a:srgbClr val="FF0000"/>
              </a:buClr>
              <a:buSzPts val="1620"/>
              <a:buChar char="■"/>
            </a:pPr>
            <a:r>
              <a:rPr lang="fr" sz="1400">
                <a:solidFill>
                  <a:srgbClr val="000000"/>
                </a:solidFill>
              </a:rPr>
              <a:t>Fusion power output scales </a:t>
            </a:r>
            <a:r>
              <a:rPr lang="fr" sz="1400" b="1">
                <a:solidFill>
                  <a:srgbClr val="FF0000"/>
                </a:solidFill>
              </a:rPr>
              <a:t>strongly with magnetic field strength</a:t>
            </a:r>
            <a:endParaRPr sz="1400">
              <a:solidFill>
                <a:srgbClr val="FF0000"/>
              </a:solidFill>
            </a:endParaRPr>
          </a:p>
          <a:p>
            <a:pPr marL="457200" lvl="0" indent="-336550" algn="l" rtl="0">
              <a:spcBef>
                <a:spcPts val="0"/>
              </a:spcBef>
              <a:spcAft>
                <a:spcPts val="0"/>
              </a:spcAft>
              <a:buClr>
                <a:srgbClr val="FF0000"/>
              </a:buClr>
              <a:buSzPts val="1700"/>
              <a:buChar char="■"/>
            </a:pPr>
            <a:r>
              <a:rPr lang="fr" sz="1400">
                <a:solidFill>
                  <a:srgbClr val="000000"/>
                </a:solidFill>
              </a:rPr>
              <a:t>Plasma is intrinsically unstable and needs to be </a:t>
            </a:r>
            <a:r>
              <a:rPr lang="fr" sz="1400" b="1">
                <a:solidFill>
                  <a:srgbClr val="FF0000"/>
                </a:solidFill>
              </a:rPr>
              <a:t>tightly controlled by the magnetic fields</a:t>
            </a:r>
            <a:endParaRPr sz="1400" b="1">
              <a:solidFill>
                <a:srgbClr val="FF0000"/>
              </a:solidFill>
            </a:endParaRPr>
          </a:p>
          <a:p>
            <a:pPr marL="0" lvl="0" indent="0" algn="l" rtl="0">
              <a:spcBef>
                <a:spcPts val="750"/>
              </a:spcBef>
              <a:spcAft>
                <a:spcPts val="0"/>
              </a:spcAft>
              <a:buNone/>
            </a:pPr>
            <a:endParaRPr b="1">
              <a:solidFill>
                <a:srgbClr val="FF0000"/>
              </a:solidFill>
            </a:endParaRPr>
          </a:p>
          <a:p>
            <a:pPr marL="0" lvl="0" indent="0" algn="l" rtl="0">
              <a:spcBef>
                <a:spcPts val="750"/>
              </a:spcBef>
              <a:spcAft>
                <a:spcPts val="0"/>
              </a:spcAft>
              <a:buNone/>
            </a:pPr>
            <a:endParaRPr b="1">
              <a:solidFill>
                <a:srgbClr val="FF0000"/>
              </a:solidFill>
            </a:endParaRPr>
          </a:p>
          <a:p>
            <a:pPr marL="0" lvl="0" indent="0" algn="l" rtl="0">
              <a:spcBef>
                <a:spcPts val="750"/>
              </a:spcBef>
              <a:spcAft>
                <a:spcPts val="0"/>
              </a:spcAft>
              <a:buNone/>
            </a:pPr>
            <a:endParaRPr b="1">
              <a:solidFill>
                <a:srgbClr val="FF0000"/>
              </a:solidFill>
            </a:endParaRPr>
          </a:p>
          <a:p>
            <a:pPr marL="0" lvl="0" indent="0" algn="l" rtl="0">
              <a:spcBef>
                <a:spcPts val="750"/>
              </a:spcBef>
              <a:spcAft>
                <a:spcPts val="0"/>
              </a:spcAft>
              <a:buNone/>
            </a:pPr>
            <a:endParaRPr/>
          </a:p>
          <a:p>
            <a:pPr marL="0" lvl="0" indent="0" algn="l" rtl="0">
              <a:spcBef>
                <a:spcPts val="750"/>
              </a:spcBef>
              <a:spcAft>
                <a:spcPts val="0"/>
              </a:spcAft>
              <a:buNone/>
            </a:pPr>
            <a:endParaRPr b="1">
              <a:solidFill>
                <a:srgbClr val="FF0000"/>
              </a:solidFill>
            </a:endParaRPr>
          </a:p>
          <a:p>
            <a:pPr marL="0" lvl="0" indent="0" algn="l" rtl="0">
              <a:spcBef>
                <a:spcPts val="750"/>
              </a:spcBef>
              <a:spcAft>
                <a:spcPts val="0"/>
              </a:spcAft>
              <a:buNone/>
            </a:pPr>
            <a:endParaRPr b="1"/>
          </a:p>
          <a:p>
            <a:pPr marL="0" lvl="0" indent="0" algn="l" rtl="0">
              <a:spcBef>
                <a:spcPts val="750"/>
              </a:spcBef>
              <a:spcAft>
                <a:spcPts val="0"/>
              </a:spcAft>
              <a:buNone/>
            </a:pPr>
            <a:endParaRPr sz="1400"/>
          </a:p>
        </p:txBody>
      </p:sp>
      <p:grpSp>
        <p:nvGrpSpPr>
          <p:cNvPr id="160" name="Google Shape;160;p29"/>
          <p:cNvGrpSpPr/>
          <p:nvPr/>
        </p:nvGrpSpPr>
        <p:grpSpPr>
          <a:xfrm>
            <a:off x="5581124" y="463300"/>
            <a:ext cx="3523067" cy="1809000"/>
            <a:chOff x="5621099" y="617850"/>
            <a:chExt cx="3523067" cy="1809000"/>
          </a:xfrm>
        </p:grpSpPr>
        <p:pic>
          <p:nvPicPr>
            <p:cNvPr id="161" name="Google Shape;161;p29"/>
            <p:cNvPicPr preferRelativeResize="0"/>
            <p:nvPr/>
          </p:nvPicPr>
          <p:blipFill>
            <a:blip r:embed="rId3">
              <a:alphaModFix/>
            </a:blip>
            <a:stretch>
              <a:fillRect/>
            </a:stretch>
          </p:blipFill>
          <p:spPr>
            <a:xfrm>
              <a:off x="6303288" y="617850"/>
              <a:ext cx="2254947" cy="1809000"/>
            </a:xfrm>
            <a:prstGeom prst="rect">
              <a:avLst/>
            </a:prstGeom>
            <a:noFill/>
            <a:ln>
              <a:noFill/>
            </a:ln>
          </p:spPr>
        </p:pic>
        <p:sp>
          <p:nvSpPr>
            <p:cNvPr id="162" name="Google Shape;162;p29"/>
            <p:cNvSpPr txBox="1"/>
            <p:nvPr/>
          </p:nvSpPr>
          <p:spPr>
            <a:xfrm>
              <a:off x="5621099" y="986485"/>
              <a:ext cx="720300" cy="399300"/>
            </a:xfrm>
            <a:prstGeom prst="rect">
              <a:avLst/>
            </a:prstGeom>
            <a:noFill/>
            <a:ln>
              <a:noFill/>
            </a:ln>
          </p:spPr>
          <p:txBody>
            <a:bodyPr spcFirstLastPara="1" wrap="square" lIns="107850" tIns="107850" rIns="107850" bIns="107850" anchor="t" anchorCtr="0">
              <a:spAutoFit/>
            </a:bodyPr>
            <a:lstStyle/>
            <a:p>
              <a:pPr marL="0" lvl="0" indent="0" algn="l" rtl="0">
                <a:spcBef>
                  <a:spcPts val="885"/>
                </a:spcBef>
                <a:spcAft>
                  <a:spcPts val="0"/>
                </a:spcAft>
                <a:buNone/>
              </a:pPr>
              <a:r>
                <a:rPr lang="fr" sz="1179" b="1">
                  <a:solidFill>
                    <a:srgbClr val="FF0000"/>
                  </a:solidFill>
                  <a:latin typeface="Barlow"/>
                  <a:ea typeface="Barlow"/>
                  <a:cs typeface="Barlow"/>
                  <a:sym typeface="Barlow"/>
                </a:rPr>
                <a:t>100M°K</a:t>
              </a:r>
              <a:endParaRPr sz="707">
                <a:solidFill>
                  <a:schemeClr val="dk1"/>
                </a:solidFill>
                <a:latin typeface="Barlow"/>
                <a:ea typeface="Barlow"/>
                <a:cs typeface="Barlow"/>
                <a:sym typeface="Barlow"/>
              </a:endParaRPr>
            </a:p>
          </p:txBody>
        </p:sp>
        <p:sp>
          <p:nvSpPr>
            <p:cNvPr id="163" name="Google Shape;163;p29"/>
            <p:cNvSpPr txBox="1"/>
            <p:nvPr/>
          </p:nvSpPr>
          <p:spPr>
            <a:xfrm>
              <a:off x="8487166" y="986485"/>
              <a:ext cx="657000" cy="399300"/>
            </a:xfrm>
            <a:prstGeom prst="rect">
              <a:avLst/>
            </a:prstGeom>
            <a:noFill/>
            <a:ln>
              <a:noFill/>
            </a:ln>
          </p:spPr>
          <p:txBody>
            <a:bodyPr spcFirstLastPara="1" wrap="square" lIns="107850" tIns="107850" rIns="107850" bIns="107850" anchor="t" anchorCtr="0">
              <a:spAutoFit/>
            </a:bodyPr>
            <a:lstStyle/>
            <a:p>
              <a:pPr marL="0" lvl="0" indent="0" algn="l" rtl="0">
                <a:spcBef>
                  <a:spcPts val="885"/>
                </a:spcBef>
                <a:spcAft>
                  <a:spcPts val="0"/>
                </a:spcAft>
                <a:buNone/>
              </a:pPr>
              <a:r>
                <a:rPr lang="fr" sz="1179" b="1">
                  <a:solidFill>
                    <a:srgbClr val="0000FF"/>
                  </a:solidFill>
                  <a:latin typeface="Barlow"/>
                  <a:ea typeface="Barlow"/>
                  <a:cs typeface="Barlow"/>
                  <a:sym typeface="Barlow"/>
                </a:rPr>
                <a:t>4°K</a:t>
              </a:r>
              <a:endParaRPr sz="1179">
                <a:solidFill>
                  <a:srgbClr val="0000FF"/>
                </a:solidFill>
                <a:latin typeface="Barlow"/>
                <a:ea typeface="Barlow"/>
                <a:cs typeface="Barlow"/>
                <a:sym typeface="Barlow"/>
              </a:endParaRPr>
            </a:p>
          </p:txBody>
        </p:sp>
        <p:cxnSp>
          <p:nvCxnSpPr>
            <p:cNvPr id="164" name="Google Shape;164;p29"/>
            <p:cNvCxnSpPr>
              <a:stCxn id="162" idx="3"/>
            </p:cNvCxnSpPr>
            <p:nvPr/>
          </p:nvCxnSpPr>
          <p:spPr>
            <a:xfrm>
              <a:off x="6341399" y="1186135"/>
              <a:ext cx="614400" cy="393000"/>
            </a:xfrm>
            <a:prstGeom prst="straightConnector1">
              <a:avLst/>
            </a:prstGeom>
            <a:noFill/>
            <a:ln w="11225" cap="flat" cmpd="sng">
              <a:solidFill>
                <a:schemeClr val="accent1"/>
              </a:solidFill>
              <a:prstDash val="solid"/>
              <a:round/>
              <a:headEnd type="none" w="med" len="med"/>
              <a:tailEnd type="triangle" w="med" len="med"/>
            </a:ln>
          </p:spPr>
        </p:cxnSp>
        <p:cxnSp>
          <p:nvCxnSpPr>
            <p:cNvPr id="165" name="Google Shape;165;p29"/>
            <p:cNvCxnSpPr>
              <a:stCxn id="163" idx="1"/>
            </p:cNvCxnSpPr>
            <p:nvPr/>
          </p:nvCxnSpPr>
          <p:spPr>
            <a:xfrm flipH="1">
              <a:off x="7565866" y="1186135"/>
              <a:ext cx="921300" cy="75600"/>
            </a:xfrm>
            <a:prstGeom prst="straightConnector1">
              <a:avLst/>
            </a:prstGeom>
            <a:noFill/>
            <a:ln w="11225" cap="flat" cmpd="sng">
              <a:solidFill>
                <a:srgbClr val="0000FF"/>
              </a:solidFill>
              <a:prstDash val="solid"/>
              <a:round/>
              <a:headEnd type="none" w="med" len="med"/>
              <a:tailEnd type="triangle" w="med" len="med"/>
            </a:ln>
          </p:spPr>
        </p:cxnSp>
      </p:grpSp>
      <p:grpSp>
        <p:nvGrpSpPr>
          <p:cNvPr id="166" name="Google Shape;166;p29"/>
          <p:cNvGrpSpPr/>
          <p:nvPr/>
        </p:nvGrpSpPr>
        <p:grpSpPr>
          <a:xfrm>
            <a:off x="5797600" y="2427525"/>
            <a:ext cx="3090124" cy="2406737"/>
            <a:chOff x="5770138" y="168975"/>
            <a:chExt cx="3090124" cy="2406737"/>
          </a:xfrm>
        </p:grpSpPr>
        <p:pic>
          <p:nvPicPr>
            <p:cNvPr id="167" name="Google Shape;167;p29" descr="ITER construction site"/>
            <p:cNvPicPr preferRelativeResize="0"/>
            <p:nvPr/>
          </p:nvPicPr>
          <p:blipFill>
            <a:blip r:embed="rId4">
              <a:alphaModFix/>
            </a:blip>
            <a:stretch>
              <a:fillRect/>
            </a:stretch>
          </p:blipFill>
          <p:spPr>
            <a:xfrm>
              <a:off x="5770138" y="551688"/>
              <a:ext cx="3090124" cy="2024025"/>
            </a:xfrm>
            <a:prstGeom prst="rect">
              <a:avLst/>
            </a:prstGeom>
            <a:noFill/>
            <a:ln>
              <a:noFill/>
            </a:ln>
          </p:spPr>
        </p:pic>
        <p:sp>
          <p:nvSpPr>
            <p:cNvPr id="168" name="Google Shape;168;p29"/>
            <p:cNvSpPr txBox="1"/>
            <p:nvPr/>
          </p:nvSpPr>
          <p:spPr>
            <a:xfrm>
              <a:off x="6631450" y="168975"/>
              <a:ext cx="15918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300" b="1">
                  <a:solidFill>
                    <a:schemeClr val="dk1"/>
                  </a:solidFill>
                  <a:latin typeface="Barlow"/>
                  <a:ea typeface="Barlow"/>
                  <a:cs typeface="Barlow"/>
                  <a:sym typeface="Barlow"/>
                </a:rPr>
                <a:t>The ITER Tokamak</a:t>
              </a:r>
              <a:endParaRPr sz="1300" b="1">
                <a:solidFill>
                  <a:schemeClr val="dk1"/>
                </a:solidFill>
                <a:latin typeface="Barlow"/>
                <a:ea typeface="Barlow"/>
                <a:cs typeface="Barlow"/>
                <a:sym typeface="Barlow"/>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0"/>
          <p:cNvSpPr txBox="1">
            <a:spLocks noGrp="1"/>
          </p:cNvSpPr>
          <p:nvPr>
            <p:ph type="title"/>
          </p:nvPr>
        </p:nvSpPr>
        <p:spPr>
          <a:xfrm>
            <a:off x="904875" y="131025"/>
            <a:ext cx="7726500" cy="460800"/>
          </a:xfrm>
          <a:prstGeom prst="rect">
            <a:avLst/>
          </a:prstGeom>
        </p:spPr>
        <p:txBody>
          <a:bodyPr spcFirstLastPara="1" wrap="square" lIns="180000" tIns="0" rIns="72000" bIns="46800" anchor="t" anchorCtr="0">
            <a:noAutofit/>
          </a:bodyPr>
          <a:lstStyle/>
          <a:p>
            <a:pPr marL="0" lvl="0" indent="0" algn="l" rtl="0">
              <a:spcBef>
                <a:spcPts val="0"/>
              </a:spcBef>
              <a:spcAft>
                <a:spcPts val="0"/>
              </a:spcAft>
              <a:buNone/>
            </a:pPr>
            <a:r>
              <a:rPr lang="fr" b="1"/>
              <a:t>A sun in a bottle?</a:t>
            </a:r>
            <a:endParaRPr b="1"/>
          </a:p>
        </p:txBody>
      </p:sp>
      <p:sp>
        <p:nvSpPr>
          <p:cNvPr id="174" name="Google Shape;174;p30"/>
          <p:cNvSpPr txBox="1">
            <a:spLocks noGrp="1"/>
          </p:cNvSpPr>
          <p:nvPr>
            <p:ph type="body" idx="1"/>
          </p:nvPr>
        </p:nvSpPr>
        <p:spPr>
          <a:xfrm>
            <a:off x="727425" y="633600"/>
            <a:ext cx="4107900" cy="4269000"/>
          </a:xfrm>
          <a:prstGeom prst="rect">
            <a:avLst/>
          </a:prstGeom>
        </p:spPr>
        <p:txBody>
          <a:bodyPr spcFirstLastPara="1" wrap="square" lIns="180000" tIns="45700" rIns="91425" bIns="45700" anchor="t" anchorCtr="0">
            <a:noAutofit/>
          </a:bodyPr>
          <a:lstStyle/>
          <a:p>
            <a:pPr marL="457200" lvl="0" indent="0" algn="l" rtl="0">
              <a:lnSpc>
                <a:spcPct val="100000"/>
              </a:lnSpc>
              <a:spcBef>
                <a:spcPts val="0"/>
              </a:spcBef>
              <a:spcAft>
                <a:spcPts val="0"/>
              </a:spcAft>
              <a:buNone/>
            </a:pPr>
            <a:br>
              <a:rPr lang="fr" sz="1200">
                <a:solidFill>
                  <a:srgbClr val="000000"/>
                </a:solidFill>
              </a:rPr>
            </a:br>
            <a:endParaRPr sz="1200">
              <a:solidFill>
                <a:srgbClr val="000000"/>
              </a:solidFill>
            </a:endParaRPr>
          </a:p>
          <a:p>
            <a:pPr marL="0" lvl="0" indent="0" algn="l" rtl="0">
              <a:lnSpc>
                <a:spcPct val="100000"/>
              </a:lnSpc>
              <a:spcBef>
                <a:spcPts val="0"/>
              </a:spcBef>
              <a:spcAft>
                <a:spcPts val="0"/>
              </a:spcAft>
              <a:buNone/>
            </a:pPr>
            <a:r>
              <a:rPr lang="fr" sz="1400">
                <a:solidFill>
                  <a:srgbClr val="000000"/>
                </a:solidFill>
              </a:rPr>
              <a:t>Long Timelines &amp; Costly Prototypes</a:t>
            </a:r>
            <a:endParaRPr sz="1400">
              <a:solidFill>
                <a:srgbClr val="000000"/>
              </a:solidFill>
            </a:endParaRPr>
          </a:p>
          <a:p>
            <a:pPr marL="457200" lvl="0" indent="-317500" algn="l" rtl="0">
              <a:lnSpc>
                <a:spcPct val="100000"/>
              </a:lnSpc>
              <a:spcBef>
                <a:spcPts val="0"/>
              </a:spcBef>
              <a:spcAft>
                <a:spcPts val="0"/>
              </a:spcAft>
              <a:buClr>
                <a:srgbClr val="FF0000"/>
              </a:buClr>
              <a:buSzPts val="1400"/>
              <a:buFont typeface="Barlow"/>
              <a:buChar char="■"/>
            </a:pPr>
            <a:r>
              <a:rPr lang="fr" sz="1400">
                <a:solidFill>
                  <a:srgbClr val="000000"/>
                </a:solidFill>
              </a:rPr>
              <a:t>Each physical test or reactor build takes </a:t>
            </a:r>
            <a:r>
              <a:rPr lang="fr" sz="1400" b="1">
                <a:solidFill>
                  <a:srgbClr val="FF0000"/>
                </a:solidFill>
              </a:rPr>
              <a:t>years and billions of dollars</a:t>
            </a:r>
            <a:r>
              <a:rPr lang="fr" sz="1400">
                <a:solidFill>
                  <a:srgbClr val="000000"/>
                </a:solidFill>
              </a:rPr>
              <a:t>.</a:t>
            </a:r>
            <a:endParaRPr sz="1400">
              <a:solidFill>
                <a:srgbClr val="000000"/>
              </a:solidFill>
            </a:endParaRPr>
          </a:p>
          <a:p>
            <a:pPr marL="457200" lvl="0" indent="-317500" algn="l" rtl="0">
              <a:lnSpc>
                <a:spcPct val="100000"/>
              </a:lnSpc>
              <a:spcBef>
                <a:spcPts val="0"/>
              </a:spcBef>
              <a:spcAft>
                <a:spcPts val="0"/>
              </a:spcAft>
              <a:buClr>
                <a:srgbClr val="FF0000"/>
              </a:buClr>
              <a:buSzPts val="1400"/>
              <a:buFont typeface="Barlow"/>
              <a:buChar char="■"/>
            </a:pPr>
            <a:r>
              <a:rPr lang="fr" sz="1400">
                <a:solidFill>
                  <a:srgbClr val="000000"/>
                </a:solidFill>
              </a:rPr>
              <a:t>Uncertainties in plasma behavior make </a:t>
            </a:r>
            <a:r>
              <a:rPr lang="fr" sz="1400" b="1">
                <a:solidFill>
                  <a:srgbClr val="FF0000"/>
                </a:solidFill>
              </a:rPr>
              <a:t>experimental design and scaling difficult</a:t>
            </a:r>
            <a:r>
              <a:rPr lang="fr" sz="1400">
                <a:solidFill>
                  <a:srgbClr val="000000"/>
                </a:solidFill>
              </a:rPr>
              <a:t>.</a:t>
            </a:r>
            <a:endParaRPr sz="1400">
              <a:solidFill>
                <a:srgbClr val="000000"/>
              </a:solidFill>
            </a:endParaRPr>
          </a:p>
          <a:p>
            <a:pPr marL="0" lvl="0" indent="0" algn="l" rtl="0">
              <a:lnSpc>
                <a:spcPct val="100000"/>
              </a:lnSpc>
              <a:spcBef>
                <a:spcPts val="0"/>
              </a:spcBef>
              <a:spcAft>
                <a:spcPts val="0"/>
              </a:spcAft>
              <a:buNone/>
            </a:pPr>
            <a:endParaRPr sz="1400">
              <a:solidFill>
                <a:srgbClr val="000000"/>
              </a:solidFill>
            </a:endParaRPr>
          </a:p>
          <a:p>
            <a:pPr marL="0" lvl="0" indent="0" algn="l" rtl="0">
              <a:lnSpc>
                <a:spcPct val="100000"/>
              </a:lnSpc>
              <a:spcBef>
                <a:spcPts val="0"/>
              </a:spcBef>
              <a:spcAft>
                <a:spcPts val="0"/>
              </a:spcAft>
              <a:buNone/>
            </a:pPr>
            <a:r>
              <a:rPr lang="fr" sz="1400">
                <a:solidFill>
                  <a:srgbClr val="000000"/>
                </a:solidFill>
              </a:rPr>
              <a:t>Complex, Multiphysics Simulations</a:t>
            </a:r>
            <a:endParaRPr sz="1400">
              <a:solidFill>
                <a:srgbClr val="000000"/>
              </a:solidFill>
            </a:endParaRPr>
          </a:p>
          <a:p>
            <a:pPr marL="457200" lvl="0" indent="-317500" algn="l" rtl="0">
              <a:lnSpc>
                <a:spcPct val="100000"/>
              </a:lnSpc>
              <a:spcBef>
                <a:spcPts val="0"/>
              </a:spcBef>
              <a:spcAft>
                <a:spcPts val="0"/>
              </a:spcAft>
              <a:buClr>
                <a:srgbClr val="FF0000"/>
              </a:buClr>
              <a:buSzPts val="1400"/>
              <a:buFont typeface="Barlow"/>
              <a:buChar char="■"/>
            </a:pPr>
            <a:r>
              <a:rPr lang="fr" sz="1400">
                <a:solidFill>
                  <a:srgbClr val="000000"/>
                </a:solidFill>
              </a:rPr>
              <a:t>Fusion involves magnetohydrodynamics, nuclear reactions, turbulence, plasma-wall interactions, etc…</a:t>
            </a:r>
            <a:endParaRPr sz="1400">
              <a:solidFill>
                <a:srgbClr val="000000"/>
              </a:solidFill>
            </a:endParaRPr>
          </a:p>
          <a:p>
            <a:pPr marL="457200" lvl="0" indent="-317500" algn="l" rtl="0">
              <a:lnSpc>
                <a:spcPct val="100000"/>
              </a:lnSpc>
              <a:spcBef>
                <a:spcPts val="0"/>
              </a:spcBef>
              <a:spcAft>
                <a:spcPts val="0"/>
              </a:spcAft>
              <a:buClr>
                <a:srgbClr val="FF0000"/>
              </a:buClr>
              <a:buSzPts val="1400"/>
              <a:buFont typeface="Barlow"/>
              <a:buChar char="■"/>
            </a:pPr>
            <a:r>
              <a:rPr lang="fr" sz="1400" b="1">
                <a:solidFill>
                  <a:srgbClr val="FF0000"/>
                </a:solidFill>
              </a:rPr>
              <a:t>No single model can capture all physics</a:t>
            </a:r>
            <a:r>
              <a:rPr lang="fr" sz="1400">
                <a:solidFill>
                  <a:srgbClr val="000000"/>
                </a:solidFill>
              </a:rPr>
              <a:t> at all scales</a:t>
            </a:r>
            <a:endParaRPr sz="1400">
              <a:solidFill>
                <a:srgbClr val="000000"/>
              </a:solidFill>
            </a:endParaRPr>
          </a:p>
          <a:p>
            <a:pPr marL="457200" lvl="0" indent="-317500" algn="l" rtl="0">
              <a:lnSpc>
                <a:spcPct val="100000"/>
              </a:lnSpc>
              <a:spcBef>
                <a:spcPts val="0"/>
              </a:spcBef>
              <a:spcAft>
                <a:spcPts val="0"/>
              </a:spcAft>
              <a:buClr>
                <a:srgbClr val="FF0000"/>
              </a:buClr>
              <a:buSzPts val="1400"/>
              <a:buFont typeface="Barlow"/>
              <a:buChar char="■"/>
            </a:pPr>
            <a:r>
              <a:rPr lang="fr" sz="1400">
                <a:solidFill>
                  <a:srgbClr val="000000"/>
                </a:solidFill>
              </a:rPr>
              <a:t>requires multi-scale, multi-physics </a:t>
            </a:r>
            <a:r>
              <a:rPr lang="fr" sz="1400" b="1">
                <a:solidFill>
                  <a:srgbClr val="FF0000"/>
                </a:solidFill>
              </a:rPr>
              <a:t>coupling</a:t>
            </a:r>
            <a:endParaRPr sz="1400" b="1">
              <a:solidFill>
                <a:srgbClr val="FF0000"/>
              </a:solidFill>
            </a:endParaRPr>
          </a:p>
          <a:p>
            <a:pPr marL="457200" lvl="0" indent="0" algn="l" rtl="0">
              <a:lnSpc>
                <a:spcPct val="100000"/>
              </a:lnSpc>
              <a:spcBef>
                <a:spcPts val="0"/>
              </a:spcBef>
              <a:spcAft>
                <a:spcPts val="0"/>
              </a:spcAft>
              <a:buNone/>
            </a:pPr>
            <a:endParaRPr sz="1400" b="1">
              <a:solidFill>
                <a:srgbClr val="FF0000"/>
              </a:solidFill>
            </a:endParaRPr>
          </a:p>
          <a:p>
            <a:pPr marL="457200" lvl="0" indent="0" algn="ctr" rtl="0">
              <a:lnSpc>
                <a:spcPct val="100000"/>
              </a:lnSpc>
              <a:spcBef>
                <a:spcPts val="0"/>
              </a:spcBef>
              <a:spcAft>
                <a:spcPts val="0"/>
              </a:spcAft>
              <a:buNone/>
            </a:pPr>
            <a:endParaRPr sz="1700" b="1"/>
          </a:p>
          <a:p>
            <a:pPr marL="457200" lvl="0" indent="0" algn="l" rtl="0">
              <a:lnSpc>
                <a:spcPct val="100000"/>
              </a:lnSpc>
              <a:spcBef>
                <a:spcPts val="0"/>
              </a:spcBef>
              <a:spcAft>
                <a:spcPts val="0"/>
              </a:spcAft>
              <a:buNone/>
            </a:pPr>
            <a:r>
              <a:rPr lang="fr" sz="1700" b="1"/>
              <a:t>Scientific AI to the rescue!</a:t>
            </a:r>
            <a:endParaRPr sz="1700" b="1"/>
          </a:p>
          <a:p>
            <a:pPr marL="0" lvl="0" indent="0" algn="l" rtl="0">
              <a:spcBef>
                <a:spcPts val="750"/>
              </a:spcBef>
              <a:spcAft>
                <a:spcPts val="0"/>
              </a:spcAft>
              <a:buNone/>
            </a:pPr>
            <a:endParaRPr>
              <a:solidFill>
                <a:srgbClr val="000000"/>
              </a:solidFill>
            </a:endParaRPr>
          </a:p>
          <a:p>
            <a:pPr marL="457200" lvl="0" indent="457200" algn="l" rtl="0">
              <a:spcBef>
                <a:spcPts val="750"/>
              </a:spcBef>
              <a:spcAft>
                <a:spcPts val="0"/>
              </a:spcAft>
              <a:buNone/>
            </a:pPr>
            <a:endParaRPr sz="1800" b="1">
              <a:solidFill>
                <a:srgbClr val="000000"/>
              </a:solidFill>
            </a:endParaRPr>
          </a:p>
          <a:p>
            <a:pPr marL="0" lvl="0" indent="0" algn="l" rtl="0">
              <a:spcBef>
                <a:spcPts val="750"/>
              </a:spcBef>
              <a:spcAft>
                <a:spcPts val="0"/>
              </a:spcAft>
              <a:buNone/>
            </a:pPr>
            <a:endParaRPr b="1">
              <a:solidFill>
                <a:srgbClr val="FF0000"/>
              </a:solidFill>
            </a:endParaRPr>
          </a:p>
          <a:p>
            <a:pPr marL="0" lvl="0" indent="0" algn="l" rtl="0">
              <a:spcBef>
                <a:spcPts val="750"/>
              </a:spcBef>
              <a:spcAft>
                <a:spcPts val="0"/>
              </a:spcAft>
              <a:buNone/>
            </a:pPr>
            <a:endParaRPr b="1">
              <a:solidFill>
                <a:srgbClr val="FF0000"/>
              </a:solidFill>
            </a:endParaRPr>
          </a:p>
          <a:p>
            <a:pPr marL="0" lvl="0" indent="0" algn="l" rtl="0">
              <a:spcBef>
                <a:spcPts val="750"/>
              </a:spcBef>
              <a:spcAft>
                <a:spcPts val="0"/>
              </a:spcAft>
              <a:buNone/>
            </a:pPr>
            <a:endParaRPr b="1">
              <a:solidFill>
                <a:srgbClr val="FF0000"/>
              </a:solidFill>
            </a:endParaRPr>
          </a:p>
          <a:p>
            <a:pPr marL="0" lvl="0" indent="0" algn="l" rtl="0">
              <a:spcBef>
                <a:spcPts val="750"/>
              </a:spcBef>
              <a:spcAft>
                <a:spcPts val="0"/>
              </a:spcAft>
              <a:buNone/>
            </a:pPr>
            <a:endParaRPr/>
          </a:p>
          <a:p>
            <a:pPr marL="0" lvl="0" indent="0" algn="l" rtl="0">
              <a:spcBef>
                <a:spcPts val="750"/>
              </a:spcBef>
              <a:spcAft>
                <a:spcPts val="0"/>
              </a:spcAft>
              <a:buNone/>
            </a:pPr>
            <a:endParaRPr b="1">
              <a:solidFill>
                <a:srgbClr val="FF0000"/>
              </a:solidFill>
            </a:endParaRPr>
          </a:p>
          <a:p>
            <a:pPr marL="0" lvl="0" indent="0" algn="l" rtl="0">
              <a:spcBef>
                <a:spcPts val="750"/>
              </a:spcBef>
              <a:spcAft>
                <a:spcPts val="0"/>
              </a:spcAft>
              <a:buNone/>
            </a:pPr>
            <a:endParaRPr b="1"/>
          </a:p>
        </p:txBody>
      </p:sp>
      <p:pic>
        <p:nvPicPr>
          <p:cNvPr id="175" name="Google Shape;175;p30"/>
          <p:cNvPicPr preferRelativeResize="0"/>
          <p:nvPr/>
        </p:nvPicPr>
        <p:blipFill>
          <a:blip r:embed="rId3">
            <a:alphaModFix/>
          </a:blip>
          <a:stretch>
            <a:fillRect/>
          </a:stretch>
        </p:blipFill>
        <p:spPr>
          <a:xfrm>
            <a:off x="5051250" y="802062"/>
            <a:ext cx="3817000" cy="1197550"/>
          </a:xfrm>
          <a:prstGeom prst="rect">
            <a:avLst/>
          </a:prstGeom>
          <a:noFill/>
          <a:ln>
            <a:noFill/>
          </a:ln>
        </p:spPr>
      </p:pic>
      <p:grpSp>
        <p:nvGrpSpPr>
          <p:cNvPr id="176" name="Google Shape;176;p30"/>
          <p:cNvGrpSpPr/>
          <p:nvPr/>
        </p:nvGrpSpPr>
        <p:grpSpPr>
          <a:xfrm>
            <a:off x="4998209" y="2469104"/>
            <a:ext cx="4145785" cy="2138143"/>
            <a:chOff x="4604420" y="2341582"/>
            <a:chExt cx="4767462" cy="2458766"/>
          </a:xfrm>
        </p:grpSpPr>
        <p:pic>
          <p:nvPicPr>
            <p:cNvPr id="177" name="Google Shape;177;p30"/>
            <p:cNvPicPr preferRelativeResize="0"/>
            <p:nvPr/>
          </p:nvPicPr>
          <p:blipFill>
            <a:blip r:embed="rId4">
              <a:alphaModFix/>
            </a:blip>
            <a:stretch>
              <a:fillRect/>
            </a:stretch>
          </p:blipFill>
          <p:spPr>
            <a:xfrm>
              <a:off x="4604420" y="2341582"/>
              <a:ext cx="4767462" cy="2458766"/>
            </a:xfrm>
            <a:prstGeom prst="rect">
              <a:avLst/>
            </a:prstGeom>
            <a:noFill/>
            <a:ln>
              <a:noFill/>
            </a:ln>
          </p:spPr>
        </p:pic>
        <p:sp>
          <p:nvSpPr>
            <p:cNvPr id="178" name="Google Shape;178;p30"/>
            <p:cNvSpPr/>
            <p:nvPr/>
          </p:nvSpPr>
          <p:spPr>
            <a:xfrm>
              <a:off x="4754652" y="3236614"/>
              <a:ext cx="4467000" cy="162600"/>
            </a:xfrm>
            <a:prstGeom prst="rect">
              <a:avLst/>
            </a:prstGeom>
            <a:noFill/>
            <a:ln w="33125" cap="flat" cmpd="sng">
              <a:solidFill>
                <a:srgbClr val="0000FF"/>
              </a:solidFill>
              <a:prstDash val="solid"/>
              <a:round/>
              <a:headEnd type="none" w="sm" len="sm"/>
              <a:tailEnd type="none" w="sm" len="sm"/>
            </a:ln>
          </p:spPr>
          <p:txBody>
            <a:bodyPr spcFirstLastPara="1" wrap="square" lIns="79500" tIns="79500" rIns="79500" bIns="79500" anchor="ctr" anchorCtr="0">
              <a:noAutofit/>
            </a:bodyPr>
            <a:lstStyle/>
            <a:p>
              <a:pPr marL="0" lvl="0" indent="0" algn="l" rtl="0">
                <a:spcBef>
                  <a:spcPts val="0"/>
                </a:spcBef>
                <a:spcAft>
                  <a:spcPts val="0"/>
                </a:spcAft>
                <a:buNone/>
              </a:pPr>
              <a:endParaRPr/>
            </a:p>
          </p:txBody>
        </p:sp>
      </p:grpSp>
      <p:sp>
        <p:nvSpPr>
          <p:cNvPr id="179" name="Google Shape;179;p30"/>
          <p:cNvSpPr txBox="1"/>
          <p:nvPr/>
        </p:nvSpPr>
        <p:spPr>
          <a:xfrm>
            <a:off x="6841700" y="3114675"/>
            <a:ext cx="323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000">
                <a:solidFill>
                  <a:schemeClr val="dk1"/>
                </a:solidFill>
                <a:latin typeface="Barlow"/>
                <a:ea typeface="Barlow"/>
                <a:cs typeface="Barlow"/>
                <a:sym typeface="Barlow"/>
              </a:rPr>
              <a:t>x</a:t>
            </a:r>
            <a:endParaRPr sz="1000">
              <a:solidFill>
                <a:schemeClr val="dk1"/>
              </a:solidFill>
              <a:latin typeface="Barlow"/>
              <a:ea typeface="Barlow"/>
              <a:cs typeface="Barlow"/>
              <a:sym typeface="Barlow"/>
            </a:endParaRPr>
          </a:p>
        </p:txBody>
      </p:sp>
      <p:sp>
        <p:nvSpPr>
          <p:cNvPr id="180" name="Google Shape;180;p30"/>
          <p:cNvSpPr txBox="1"/>
          <p:nvPr/>
        </p:nvSpPr>
        <p:spPr>
          <a:xfrm>
            <a:off x="7352050" y="3107025"/>
            <a:ext cx="3237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100">
                <a:solidFill>
                  <a:schemeClr val="dk1"/>
                </a:solidFill>
                <a:latin typeface="Barlow"/>
                <a:ea typeface="Barlow"/>
                <a:cs typeface="Barlow"/>
                <a:sym typeface="Barlow"/>
              </a:rPr>
              <a:t>x</a:t>
            </a:r>
            <a:endParaRPr sz="1100">
              <a:solidFill>
                <a:schemeClr val="dk1"/>
              </a:solidFill>
              <a:latin typeface="Barlow"/>
              <a:ea typeface="Barlow"/>
              <a:cs typeface="Barlow"/>
              <a:sym typeface="Barlow"/>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1"/>
          <p:cNvSpPr txBox="1">
            <a:spLocks noGrp="1"/>
          </p:cNvSpPr>
          <p:nvPr>
            <p:ph type="body" idx="1"/>
          </p:nvPr>
        </p:nvSpPr>
        <p:spPr>
          <a:xfrm>
            <a:off x="751300" y="736125"/>
            <a:ext cx="5237700" cy="4407300"/>
          </a:xfrm>
          <a:prstGeom prst="rect">
            <a:avLst/>
          </a:prstGeom>
        </p:spPr>
        <p:txBody>
          <a:bodyPr spcFirstLastPara="1" wrap="square" lIns="180000" tIns="45700" rIns="91425" bIns="45700" anchor="t" anchorCtr="0">
            <a:noAutofit/>
          </a:bodyPr>
          <a:lstStyle/>
          <a:p>
            <a:pPr marL="0" lvl="0" indent="0" algn="l" rtl="0">
              <a:lnSpc>
                <a:spcPct val="115000"/>
              </a:lnSpc>
              <a:spcBef>
                <a:spcPts val="0"/>
              </a:spcBef>
              <a:spcAft>
                <a:spcPts val="0"/>
              </a:spcAft>
              <a:buNone/>
            </a:pPr>
            <a:r>
              <a:rPr lang="fr" sz="1400" b="1">
                <a:solidFill>
                  <a:srgbClr val="FF0000"/>
                </a:solidFill>
              </a:rPr>
              <a:t>Uncovering Hidden Patterns</a:t>
            </a:r>
            <a:endParaRPr sz="1400" b="1">
              <a:solidFill>
                <a:srgbClr val="FF0000"/>
              </a:solidFill>
            </a:endParaRPr>
          </a:p>
          <a:p>
            <a:pPr marL="457200" lvl="0" indent="-317500" algn="l" rtl="0">
              <a:lnSpc>
                <a:spcPct val="115000"/>
              </a:lnSpc>
              <a:spcBef>
                <a:spcPts val="0"/>
              </a:spcBef>
              <a:spcAft>
                <a:spcPts val="0"/>
              </a:spcAft>
              <a:buClr>
                <a:srgbClr val="FF0000"/>
              </a:buClr>
              <a:buSzPts val="1400"/>
              <a:buFont typeface="Barlow"/>
              <a:buChar char="■"/>
            </a:pPr>
            <a:r>
              <a:rPr lang="fr" sz="1400">
                <a:solidFill>
                  <a:srgbClr val="000000"/>
                </a:solidFill>
              </a:rPr>
              <a:t>AI analyzes high-dimensional data for correlations humans or standard equations might miss,</a:t>
            </a:r>
            <a:r>
              <a:rPr lang="fr" sz="1400" b="1">
                <a:solidFill>
                  <a:srgbClr val="FF0000"/>
                </a:solidFill>
              </a:rPr>
              <a:t> refining the next HPC simulations</a:t>
            </a:r>
            <a:r>
              <a:rPr lang="fr" sz="1400">
                <a:solidFill>
                  <a:srgbClr val="000000"/>
                </a:solidFill>
              </a:rPr>
              <a:t>.</a:t>
            </a:r>
            <a:endParaRPr sz="1400">
              <a:solidFill>
                <a:srgbClr val="000000"/>
              </a:solidFill>
            </a:endParaRPr>
          </a:p>
          <a:p>
            <a:pPr marL="0" lvl="0" indent="0" algn="l" rtl="0">
              <a:lnSpc>
                <a:spcPct val="115000"/>
              </a:lnSpc>
              <a:spcBef>
                <a:spcPts val="1200"/>
              </a:spcBef>
              <a:spcAft>
                <a:spcPts val="0"/>
              </a:spcAft>
              <a:buNone/>
            </a:pPr>
            <a:r>
              <a:rPr lang="fr" sz="1400" b="1">
                <a:solidFill>
                  <a:srgbClr val="FF0000"/>
                </a:solidFill>
              </a:rPr>
              <a:t>Surrogate Modeling</a:t>
            </a:r>
            <a:endParaRPr sz="1400" b="1">
              <a:solidFill>
                <a:srgbClr val="FF0000"/>
              </a:solidFill>
            </a:endParaRPr>
          </a:p>
          <a:p>
            <a:pPr marL="457200" lvl="0" indent="-317500" algn="l" rtl="0">
              <a:lnSpc>
                <a:spcPct val="115000"/>
              </a:lnSpc>
              <a:spcBef>
                <a:spcPts val="0"/>
              </a:spcBef>
              <a:spcAft>
                <a:spcPts val="0"/>
              </a:spcAft>
              <a:buClr>
                <a:srgbClr val="FF0000"/>
              </a:buClr>
              <a:buSzPts val="1400"/>
              <a:buFont typeface="Barlow"/>
              <a:buChar char="■"/>
            </a:pPr>
            <a:r>
              <a:rPr lang="fr" sz="1400">
                <a:solidFill>
                  <a:srgbClr val="000000"/>
                </a:solidFill>
              </a:rPr>
              <a:t>AI learns from massive datasets to </a:t>
            </a:r>
            <a:r>
              <a:rPr lang="fr" sz="1400" b="1">
                <a:solidFill>
                  <a:srgbClr val="FF0000"/>
                </a:solidFill>
              </a:rPr>
              <a:t>create fast approximations</a:t>
            </a:r>
            <a:r>
              <a:rPr lang="fr" sz="1400">
                <a:solidFill>
                  <a:srgbClr val="000000"/>
                </a:solidFill>
              </a:rPr>
              <a:t> of plasma behavior, cutting compute times.</a:t>
            </a:r>
            <a:endParaRPr sz="1400">
              <a:solidFill>
                <a:srgbClr val="000000"/>
              </a:solidFill>
            </a:endParaRPr>
          </a:p>
          <a:p>
            <a:pPr marL="0" lvl="0" indent="0" algn="l" rtl="0">
              <a:lnSpc>
                <a:spcPct val="115000"/>
              </a:lnSpc>
              <a:spcBef>
                <a:spcPts val="1200"/>
              </a:spcBef>
              <a:spcAft>
                <a:spcPts val="0"/>
              </a:spcAft>
              <a:buNone/>
            </a:pPr>
            <a:r>
              <a:rPr lang="fr" sz="1400" b="1">
                <a:solidFill>
                  <a:srgbClr val="FF0000"/>
                </a:solidFill>
              </a:rPr>
              <a:t>Faster Iteration</a:t>
            </a:r>
            <a:endParaRPr sz="1400" b="1">
              <a:solidFill>
                <a:srgbClr val="FF0000"/>
              </a:solidFill>
            </a:endParaRPr>
          </a:p>
          <a:p>
            <a:pPr marL="457200" lvl="0" indent="-317500" algn="l" rtl="0">
              <a:lnSpc>
                <a:spcPct val="115000"/>
              </a:lnSpc>
              <a:spcBef>
                <a:spcPts val="0"/>
              </a:spcBef>
              <a:spcAft>
                <a:spcPts val="0"/>
              </a:spcAft>
              <a:buClr>
                <a:srgbClr val="FF0000"/>
              </a:buClr>
              <a:buSzPts val="1400"/>
              <a:buFont typeface="Barlow"/>
              <a:buChar char="■"/>
            </a:pPr>
            <a:r>
              <a:rPr lang="fr" sz="1400">
                <a:solidFill>
                  <a:srgbClr val="000000"/>
                </a:solidFill>
              </a:rPr>
              <a:t>Combining AI predictions with HPC accuracy </a:t>
            </a:r>
            <a:r>
              <a:rPr lang="fr" sz="1400" b="1">
                <a:solidFill>
                  <a:srgbClr val="FF0000"/>
                </a:solidFill>
              </a:rPr>
              <a:t>accelerates design improvements</a:t>
            </a:r>
            <a:r>
              <a:rPr lang="fr" sz="1400">
                <a:solidFill>
                  <a:srgbClr val="000000"/>
                </a:solidFill>
              </a:rPr>
              <a:t>.</a:t>
            </a:r>
            <a:endParaRPr sz="1400">
              <a:solidFill>
                <a:srgbClr val="000000"/>
              </a:solidFill>
            </a:endParaRPr>
          </a:p>
          <a:p>
            <a:pPr marL="0" lvl="0" indent="0" algn="l" rtl="0">
              <a:lnSpc>
                <a:spcPct val="115000"/>
              </a:lnSpc>
              <a:spcBef>
                <a:spcPts val="1200"/>
              </a:spcBef>
              <a:spcAft>
                <a:spcPts val="0"/>
              </a:spcAft>
              <a:buNone/>
            </a:pPr>
            <a:r>
              <a:rPr lang="fr" sz="1400" b="1">
                <a:solidFill>
                  <a:srgbClr val="FF0000"/>
                </a:solidFill>
              </a:rPr>
              <a:t>Real-Time Control</a:t>
            </a:r>
            <a:endParaRPr sz="1400" b="1">
              <a:solidFill>
                <a:srgbClr val="FF0000"/>
              </a:solidFill>
            </a:endParaRPr>
          </a:p>
          <a:p>
            <a:pPr marL="457200" lvl="0" indent="-317500" algn="l" rtl="0">
              <a:lnSpc>
                <a:spcPct val="115000"/>
              </a:lnSpc>
              <a:spcBef>
                <a:spcPts val="0"/>
              </a:spcBef>
              <a:spcAft>
                <a:spcPts val="1200"/>
              </a:spcAft>
              <a:buClr>
                <a:srgbClr val="FF0000"/>
              </a:buClr>
              <a:buSzPts val="1400"/>
              <a:buFont typeface="Barlow"/>
              <a:buChar char="■"/>
            </a:pPr>
            <a:r>
              <a:rPr lang="fr" sz="1400">
                <a:solidFill>
                  <a:srgbClr val="000000"/>
                </a:solidFill>
              </a:rPr>
              <a:t>Traditional HPC codes can’t adapt quickly; AI-driven models detect potential disruptions and propose </a:t>
            </a:r>
            <a:r>
              <a:rPr lang="fr" sz="1400" b="1">
                <a:solidFill>
                  <a:srgbClr val="FF0000"/>
                </a:solidFill>
              </a:rPr>
              <a:t>magnetic/fueling adjustments in real time</a:t>
            </a:r>
            <a:r>
              <a:rPr lang="fr" sz="1400">
                <a:solidFill>
                  <a:srgbClr val="000000"/>
                </a:solidFill>
              </a:rPr>
              <a:t>.</a:t>
            </a:r>
            <a:endParaRPr sz="1200" b="1">
              <a:solidFill>
                <a:srgbClr val="000000"/>
              </a:solidFill>
            </a:endParaRPr>
          </a:p>
        </p:txBody>
      </p:sp>
      <p:sp>
        <p:nvSpPr>
          <p:cNvPr id="186" name="Google Shape;186;p31"/>
          <p:cNvSpPr txBox="1">
            <a:spLocks noGrp="1"/>
          </p:cNvSpPr>
          <p:nvPr>
            <p:ph type="title"/>
          </p:nvPr>
        </p:nvSpPr>
        <p:spPr>
          <a:xfrm>
            <a:off x="904875" y="131025"/>
            <a:ext cx="7726500" cy="568200"/>
          </a:xfrm>
          <a:prstGeom prst="rect">
            <a:avLst/>
          </a:prstGeom>
        </p:spPr>
        <p:txBody>
          <a:bodyPr spcFirstLastPara="1" wrap="square" lIns="180000" tIns="0" rIns="72000" bIns="46800" anchor="t" anchorCtr="0">
            <a:noAutofit/>
          </a:bodyPr>
          <a:lstStyle/>
          <a:p>
            <a:pPr marL="0" lvl="0" indent="0" algn="l" rtl="0">
              <a:spcBef>
                <a:spcPts val="0"/>
              </a:spcBef>
              <a:spcAft>
                <a:spcPts val="0"/>
              </a:spcAft>
              <a:buNone/>
            </a:pPr>
            <a:r>
              <a:rPr lang="fr" b="1"/>
              <a:t>How can Scientific AI help?</a:t>
            </a:r>
            <a:endParaRPr b="1"/>
          </a:p>
        </p:txBody>
      </p:sp>
      <p:pic>
        <p:nvPicPr>
          <p:cNvPr id="187" name="Google Shape;187;p31"/>
          <p:cNvPicPr preferRelativeResize="0"/>
          <p:nvPr/>
        </p:nvPicPr>
        <p:blipFill>
          <a:blip r:embed="rId3">
            <a:alphaModFix/>
          </a:blip>
          <a:stretch>
            <a:fillRect/>
          </a:stretch>
        </p:blipFill>
        <p:spPr>
          <a:xfrm>
            <a:off x="6357925" y="3628000"/>
            <a:ext cx="2613949" cy="1439901"/>
          </a:xfrm>
          <a:prstGeom prst="rect">
            <a:avLst/>
          </a:prstGeom>
          <a:noFill/>
          <a:ln>
            <a:noFill/>
          </a:ln>
        </p:spPr>
      </p:pic>
      <p:sp>
        <p:nvSpPr>
          <p:cNvPr id="188" name="Google Shape;188;p31"/>
          <p:cNvSpPr txBox="1"/>
          <p:nvPr/>
        </p:nvSpPr>
        <p:spPr>
          <a:xfrm>
            <a:off x="5216175" y="4948250"/>
            <a:ext cx="3904800" cy="276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2400"/>
              </a:spcBef>
              <a:spcAft>
                <a:spcPts val="600"/>
              </a:spcAft>
              <a:buNone/>
            </a:pPr>
            <a:r>
              <a:rPr lang="fr" sz="600">
                <a:latin typeface="Barlow"/>
                <a:ea typeface="Barlow"/>
                <a:cs typeface="Barlow"/>
                <a:sym typeface="Barlow"/>
              </a:rPr>
              <a:t>“Magnetic control of tokamak plasmas through deep reinforcement learning”,  Federico Felici at a., Nature, 2022</a:t>
            </a:r>
            <a:endParaRPr sz="600">
              <a:latin typeface="Barlow"/>
              <a:ea typeface="Barlow"/>
              <a:cs typeface="Barlow"/>
              <a:sym typeface="Barlow"/>
            </a:endParaRPr>
          </a:p>
        </p:txBody>
      </p:sp>
      <p:pic>
        <p:nvPicPr>
          <p:cNvPr id="189" name="Google Shape;189;p31"/>
          <p:cNvPicPr preferRelativeResize="0"/>
          <p:nvPr/>
        </p:nvPicPr>
        <p:blipFill>
          <a:blip r:embed="rId4">
            <a:alphaModFix/>
          </a:blip>
          <a:stretch>
            <a:fillRect/>
          </a:stretch>
        </p:blipFill>
        <p:spPr>
          <a:xfrm>
            <a:off x="6357925" y="2064171"/>
            <a:ext cx="2613950" cy="1519129"/>
          </a:xfrm>
          <a:prstGeom prst="rect">
            <a:avLst/>
          </a:prstGeom>
          <a:noFill/>
          <a:ln>
            <a:noFill/>
          </a:ln>
        </p:spPr>
      </p:pic>
      <p:pic>
        <p:nvPicPr>
          <p:cNvPr id="190" name="Google Shape;190;p31"/>
          <p:cNvPicPr preferRelativeResize="0"/>
          <p:nvPr/>
        </p:nvPicPr>
        <p:blipFill rotWithShape="1">
          <a:blip r:embed="rId5">
            <a:alphaModFix/>
          </a:blip>
          <a:srcRect r="12496" b="12496"/>
          <a:stretch/>
        </p:blipFill>
        <p:spPr>
          <a:xfrm>
            <a:off x="6357937" y="250675"/>
            <a:ext cx="2487926" cy="1865925"/>
          </a:xfrm>
          <a:prstGeom prst="rect">
            <a:avLst/>
          </a:prstGeom>
          <a:noFill/>
          <a:ln>
            <a:noFill/>
          </a:ln>
        </p:spPr>
      </p:pic>
      <p:sp>
        <p:nvSpPr>
          <p:cNvPr id="191" name="Google Shape;191;p31"/>
          <p:cNvSpPr txBox="1"/>
          <p:nvPr/>
        </p:nvSpPr>
        <p:spPr>
          <a:xfrm>
            <a:off x="6780950" y="29925"/>
            <a:ext cx="1767900" cy="276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2400"/>
              </a:spcBef>
              <a:spcAft>
                <a:spcPts val="600"/>
              </a:spcAft>
              <a:buNone/>
            </a:pPr>
            <a:r>
              <a:rPr lang="fr" sz="600">
                <a:latin typeface="Barlow"/>
                <a:ea typeface="Barlow"/>
                <a:cs typeface="Barlow"/>
                <a:sym typeface="Barlow"/>
              </a:rPr>
              <a:t>ASCOT5 particle tracking simulation code</a:t>
            </a:r>
            <a:endParaRPr sz="600">
              <a:latin typeface="Barlow"/>
              <a:ea typeface="Barlow"/>
              <a:cs typeface="Barlow"/>
              <a:sym typeface="Barlow"/>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7" name="Google Shape;197;p32"/>
          <p:cNvSpPr txBox="1"/>
          <p:nvPr/>
        </p:nvSpPr>
        <p:spPr>
          <a:xfrm>
            <a:off x="2241450" y="4152550"/>
            <a:ext cx="1056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b="1">
                <a:solidFill>
                  <a:schemeClr val="dk1"/>
                </a:solidFill>
                <a:latin typeface="Barlow"/>
                <a:ea typeface="Barlow"/>
                <a:cs typeface="Barlow"/>
                <a:sym typeface="Barlow"/>
              </a:rPr>
              <a:t>Training</a:t>
            </a:r>
            <a:endParaRPr sz="1800" b="1">
              <a:solidFill>
                <a:schemeClr val="dk1"/>
              </a:solidFill>
              <a:latin typeface="Barlow"/>
              <a:ea typeface="Barlow"/>
              <a:cs typeface="Barlow"/>
              <a:sym typeface="Barlow"/>
            </a:endParaRPr>
          </a:p>
        </p:txBody>
      </p:sp>
      <p:sp>
        <p:nvSpPr>
          <p:cNvPr id="198" name="Google Shape;198;p32"/>
          <p:cNvSpPr txBox="1"/>
          <p:nvPr/>
        </p:nvSpPr>
        <p:spPr>
          <a:xfrm>
            <a:off x="6236050" y="4152550"/>
            <a:ext cx="1176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b="1">
                <a:solidFill>
                  <a:schemeClr val="dk1"/>
                </a:solidFill>
                <a:latin typeface="Barlow"/>
                <a:ea typeface="Barlow"/>
                <a:cs typeface="Barlow"/>
                <a:sym typeface="Barlow"/>
              </a:rPr>
              <a:t>Inference</a:t>
            </a:r>
            <a:endParaRPr sz="1800" b="1">
              <a:solidFill>
                <a:schemeClr val="dk1"/>
              </a:solidFill>
              <a:latin typeface="Barlow"/>
              <a:ea typeface="Barlow"/>
              <a:cs typeface="Barlow"/>
              <a:sym typeface="Barlow"/>
            </a:endParaRPr>
          </a:p>
        </p:txBody>
      </p:sp>
      <p:pic>
        <p:nvPicPr>
          <p:cNvPr id="199" name="Google Shape;199;p32" title="Coupling HPC and AI.drawio.png"/>
          <p:cNvPicPr preferRelativeResize="0"/>
          <p:nvPr/>
        </p:nvPicPr>
        <p:blipFill>
          <a:blip r:embed="rId3">
            <a:alphaModFix/>
          </a:blip>
          <a:stretch>
            <a:fillRect/>
          </a:stretch>
        </p:blipFill>
        <p:spPr>
          <a:xfrm>
            <a:off x="732024" y="209748"/>
            <a:ext cx="7899351" cy="4015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3"/>
          <p:cNvSpPr txBox="1">
            <a:spLocks noGrp="1"/>
          </p:cNvSpPr>
          <p:nvPr>
            <p:ph type="body" idx="1"/>
          </p:nvPr>
        </p:nvSpPr>
        <p:spPr>
          <a:xfrm>
            <a:off x="411250" y="1238150"/>
            <a:ext cx="4116900" cy="3794700"/>
          </a:xfrm>
          <a:prstGeom prst="rect">
            <a:avLst/>
          </a:prstGeom>
        </p:spPr>
        <p:txBody>
          <a:bodyPr spcFirstLastPara="1" wrap="square" lIns="180000" tIns="45700" rIns="91425" bIns="45700" anchor="t" anchorCtr="0">
            <a:noAutofit/>
          </a:bodyPr>
          <a:lstStyle/>
          <a:p>
            <a:pPr marL="0" lvl="0" indent="0" algn="l" rtl="0">
              <a:lnSpc>
                <a:spcPct val="100000"/>
              </a:lnSpc>
              <a:spcBef>
                <a:spcPts val="0"/>
              </a:spcBef>
              <a:spcAft>
                <a:spcPts val="0"/>
              </a:spcAft>
              <a:buNone/>
            </a:pPr>
            <a:r>
              <a:rPr lang="fr" sz="1600" b="1">
                <a:solidFill>
                  <a:srgbClr val="000000"/>
                </a:solidFill>
              </a:rPr>
              <a:t>Tightly coupled, Centralized High Performance Storage</a:t>
            </a:r>
            <a:endParaRPr sz="1600" b="1">
              <a:solidFill>
                <a:srgbClr val="000000"/>
              </a:solidFill>
            </a:endParaRPr>
          </a:p>
          <a:p>
            <a:pPr marL="457200" lvl="0" indent="-311150" algn="l" rtl="0">
              <a:lnSpc>
                <a:spcPct val="100000"/>
              </a:lnSpc>
              <a:spcBef>
                <a:spcPts val="0"/>
              </a:spcBef>
              <a:spcAft>
                <a:spcPts val="0"/>
              </a:spcAft>
              <a:buClr>
                <a:srgbClr val="000000"/>
              </a:buClr>
              <a:buSzPts val="1300"/>
              <a:buChar char="-"/>
            </a:pPr>
            <a:r>
              <a:rPr lang="fr" sz="1300" b="1">
                <a:solidFill>
                  <a:srgbClr val="FF0000"/>
                </a:solidFill>
              </a:rPr>
              <a:t>GPFS</a:t>
            </a:r>
            <a:r>
              <a:rPr lang="fr" sz="1300">
                <a:solidFill>
                  <a:srgbClr val="000000"/>
                </a:solidFill>
              </a:rPr>
              <a:t> high throughput, low latency FS though </a:t>
            </a:r>
            <a:r>
              <a:rPr lang="fr" sz="1300" b="1">
                <a:solidFill>
                  <a:srgbClr val="FF0000"/>
                </a:solidFill>
              </a:rPr>
              <a:t>Infiniband</a:t>
            </a:r>
            <a:endParaRPr sz="1300" b="1">
              <a:solidFill>
                <a:srgbClr val="FF0000"/>
              </a:solidFill>
            </a:endParaRPr>
          </a:p>
          <a:p>
            <a:pPr marL="0" lvl="0" indent="0" algn="l" rtl="0">
              <a:lnSpc>
                <a:spcPct val="100000"/>
              </a:lnSpc>
              <a:spcBef>
                <a:spcPts val="0"/>
              </a:spcBef>
              <a:spcAft>
                <a:spcPts val="0"/>
              </a:spcAft>
              <a:buNone/>
            </a:pPr>
            <a:r>
              <a:rPr lang="fr" sz="1600" b="1">
                <a:solidFill>
                  <a:srgbClr val="000000"/>
                </a:solidFill>
              </a:rPr>
              <a:t>Tiered Production Pipeline:</a:t>
            </a:r>
            <a:endParaRPr sz="1600" b="1">
              <a:solidFill>
                <a:srgbClr val="000000"/>
              </a:solidFill>
            </a:endParaRPr>
          </a:p>
          <a:p>
            <a:pPr marL="457200" lvl="0" indent="-311150" algn="l" rtl="0">
              <a:lnSpc>
                <a:spcPct val="100000"/>
              </a:lnSpc>
              <a:spcBef>
                <a:spcPts val="0"/>
              </a:spcBef>
              <a:spcAft>
                <a:spcPts val="0"/>
              </a:spcAft>
              <a:buClr>
                <a:srgbClr val="000000"/>
              </a:buClr>
              <a:buSzPts val="1300"/>
              <a:buFont typeface="Barlow"/>
              <a:buChar char="-"/>
            </a:pPr>
            <a:r>
              <a:rPr lang="fr" sz="1300" b="1">
                <a:solidFill>
                  <a:srgbClr val="FF0000"/>
                </a:solidFill>
              </a:rPr>
              <a:t>CPU cluster</a:t>
            </a:r>
            <a:r>
              <a:rPr lang="fr" sz="1300">
                <a:solidFill>
                  <a:srgbClr val="000000"/>
                </a:solidFill>
              </a:rPr>
              <a:t>: pre/post-processing, large-scale simulations, orchestration</a:t>
            </a:r>
            <a:endParaRPr sz="1300">
              <a:solidFill>
                <a:srgbClr val="000000"/>
              </a:solidFill>
            </a:endParaRPr>
          </a:p>
          <a:p>
            <a:pPr marL="457200" lvl="0" indent="-311150" algn="l" rtl="0">
              <a:lnSpc>
                <a:spcPct val="100000"/>
              </a:lnSpc>
              <a:spcBef>
                <a:spcPts val="0"/>
              </a:spcBef>
              <a:spcAft>
                <a:spcPts val="0"/>
              </a:spcAft>
              <a:buClr>
                <a:srgbClr val="000000"/>
              </a:buClr>
              <a:buSzPts val="1300"/>
              <a:buFont typeface="Barlow"/>
              <a:buChar char="-"/>
            </a:pPr>
            <a:r>
              <a:rPr lang="fr" sz="1300" b="1">
                <a:solidFill>
                  <a:srgbClr val="FF0000"/>
                </a:solidFill>
              </a:rPr>
              <a:t>RTX 6000 Pro + L40S</a:t>
            </a:r>
            <a:r>
              <a:rPr lang="fr" sz="1300">
                <a:solidFill>
                  <a:srgbClr val="000000"/>
                </a:solidFill>
              </a:rPr>
              <a:t>: interactive work, visualization, data prep, medium-scale AI, inference, Digital Twins</a:t>
            </a:r>
            <a:endParaRPr sz="1300">
              <a:solidFill>
                <a:srgbClr val="000000"/>
              </a:solidFill>
            </a:endParaRPr>
          </a:p>
          <a:p>
            <a:pPr marL="457200" lvl="0" indent="-311150" algn="l" rtl="0">
              <a:lnSpc>
                <a:spcPct val="100000"/>
              </a:lnSpc>
              <a:spcBef>
                <a:spcPts val="0"/>
              </a:spcBef>
              <a:spcAft>
                <a:spcPts val="0"/>
              </a:spcAft>
              <a:buClr>
                <a:srgbClr val="000000"/>
              </a:buClr>
              <a:buSzPts val="1300"/>
              <a:buFont typeface="Barlow"/>
              <a:buChar char="-"/>
            </a:pPr>
            <a:r>
              <a:rPr lang="fr" sz="1300" b="1">
                <a:solidFill>
                  <a:srgbClr val="FF0000"/>
                </a:solidFill>
              </a:rPr>
              <a:t>H100</a:t>
            </a:r>
            <a:r>
              <a:rPr lang="fr" sz="1300">
                <a:solidFill>
                  <a:srgbClr val="000000"/>
                </a:solidFill>
              </a:rPr>
              <a:t>: large-scale simulations, hybrid HPC/AI, fine tuning and acceleration</a:t>
            </a:r>
            <a:endParaRPr sz="1300">
              <a:solidFill>
                <a:srgbClr val="000000"/>
              </a:solidFill>
            </a:endParaRPr>
          </a:p>
          <a:p>
            <a:pPr marL="457200" lvl="0" indent="-311150" algn="l" rtl="0">
              <a:lnSpc>
                <a:spcPct val="100000"/>
              </a:lnSpc>
              <a:spcBef>
                <a:spcPts val="0"/>
              </a:spcBef>
              <a:spcAft>
                <a:spcPts val="0"/>
              </a:spcAft>
              <a:buClr>
                <a:srgbClr val="000000"/>
              </a:buClr>
              <a:buSzPts val="1300"/>
              <a:buFont typeface="Barlow"/>
              <a:buChar char="-"/>
            </a:pPr>
            <a:r>
              <a:rPr lang="fr" sz="1300" b="1">
                <a:solidFill>
                  <a:srgbClr val="FF0000"/>
                </a:solidFill>
              </a:rPr>
              <a:t>B200</a:t>
            </a:r>
            <a:r>
              <a:rPr lang="fr" sz="1300">
                <a:solidFill>
                  <a:srgbClr val="000000"/>
                </a:solidFill>
              </a:rPr>
              <a:t>: frontier-scale AI training and foundation models</a:t>
            </a:r>
            <a:endParaRPr sz="1300">
              <a:solidFill>
                <a:srgbClr val="000000"/>
              </a:solidFill>
            </a:endParaRPr>
          </a:p>
          <a:p>
            <a:pPr marL="0" lvl="0" indent="0" algn="l" rtl="0">
              <a:lnSpc>
                <a:spcPct val="100000"/>
              </a:lnSpc>
              <a:spcBef>
                <a:spcPts val="0"/>
              </a:spcBef>
              <a:spcAft>
                <a:spcPts val="0"/>
              </a:spcAft>
              <a:buNone/>
            </a:pPr>
            <a:r>
              <a:rPr lang="fr" sz="1600" b="1">
                <a:solidFill>
                  <a:srgbClr val="000000"/>
                </a:solidFill>
              </a:rPr>
              <a:t>Seamless Cloud Access</a:t>
            </a:r>
            <a:endParaRPr sz="1600" b="1">
              <a:solidFill>
                <a:srgbClr val="000000"/>
              </a:solidFill>
            </a:endParaRPr>
          </a:p>
          <a:p>
            <a:pPr marL="457200" lvl="0" indent="-311150" algn="l" rtl="0">
              <a:lnSpc>
                <a:spcPct val="100000"/>
              </a:lnSpc>
              <a:spcBef>
                <a:spcPts val="0"/>
              </a:spcBef>
              <a:spcAft>
                <a:spcPts val="0"/>
              </a:spcAft>
              <a:buClr>
                <a:srgbClr val="000000"/>
              </a:buClr>
              <a:buSzPts val="1300"/>
              <a:buChar char="-"/>
            </a:pPr>
            <a:r>
              <a:rPr lang="fr" sz="1300">
                <a:solidFill>
                  <a:srgbClr val="000000"/>
                </a:solidFill>
              </a:rPr>
              <a:t>Access to “exotic” and remote hardware</a:t>
            </a:r>
            <a:endParaRPr sz="1300">
              <a:solidFill>
                <a:srgbClr val="000000"/>
              </a:solidFill>
            </a:endParaRPr>
          </a:p>
          <a:p>
            <a:pPr marL="457200" lvl="0" indent="-311150" algn="l" rtl="0">
              <a:lnSpc>
                <a:spcPct val="100000"/>
              </a:lnSpc>
              <a:spcBef>
                <a:spcPts val="0"/>
              </a:spcBef>
              <a:spcAft>
                <a:spcPts val="0"/>
              </a:spcAft>
              <a:buClr>
                <a:srgbClr val="000000"/>
              </a:buClr>
              <a:buSzPts val="1300"/>
              <a:buChar char="-"/>
            </a:pPr>
            <a:r>
              <a:rPr lang="fr" sz="1300">
                <a:solidFill>
                  <a:srgbClr val="000000"/>
                </a:solidFill>
              </a:rPr>
              <a:t>Usage peak absorption</a:t>
            </a:r>
            <a:endParaRPr sz="1300">
              <a:solidFill>
                <a:srgbClr val="000000"/>
              </a:solidFill>
            </a:endParaRPr>
          </a:p>
        </p:txBody>
      </p:sp>
      <p:sp>
        <p:nvSpPr>
          <p:cNvPr id="205" name="Google Shape;205;p33"/>
          <p:cNvSpPr txBox="1">
            <a:spLocks noGrp="1"/>
          </p:cNvSpPr>
          <p:nvPr>
            <p:ph type="title"/>
          </p:nvPr>
        </p:nvSpPr>
        <p:spPr>
          <a:xfrm>
            <a:off x="904875" y="131025"/>
            <a:ext cx="7726500" cy="1072800"/>
          </a:xfrm>
          <a:prstGeom prst="rect">
            <a:avLst/>
          </a:prstGeom>
        </p:spPr>
        <p:txBody>
          <a:bodyPr spcFirstLastPara="1" wrap="square" lIns="180000" tIns="0" rIns="72000" bIns="46800" anchor="t" anchorCtr="0">
            <a:noAutofit/>
          </a:bodyPr>
          <a:lstStyle/>
          <a:p>
            <a:pPr marL="0" lvl="0" indent="0" algn="l" rtl="0">
              <a:spcBef>
                <a:spcPts val="0"/>
              </a:spcBef>
              <a:spcAft>
                <a:spcPts val="0"/>
              </a:spcAft>
              <a:buNone/>
            </a:pPr>
            <a:r>
              <a:rPr lang="fr" b="1"/>
              <a:t>SCITAS HPC&amp;AI</a:t>
            </a:r>
            <a:endParaRPr b="1"/>
          </a:p>
          <a:p>
            <a:pPr marL="0" lvl="0" indent="0" algn="l" rtl="0">
              <a:spcBef>
                <a:spcPts val="0"/>
              </a:spcBef>
              <a:spcAft>
                <a:spcPts val="0"/>
              </a:spcAft>
              <a:buNone/>
            </a:pPr>
            <a:r>
              <a:rPr lang="fr" b="1"/>
              <a:t>Infrastructure</a:t>
            </a:r>
            <a:endParaRPr b="1"/>
          </a:p>
        </p:txBody>
      </p:sp>
      <p:pic>
        <p:nvPicPr>
          <p:cNvPr id="206" name="Google Shape;206;p33" title="Scitas_Infrastructure_Storage_AI_2026.drawio.png"/>
          <p:cNvPicPr preferRelativeResize="0"/>
          <p:nvPr/>
        </p:nvPicPr>
        <p:blipFill>
          <a:blip r:embed="rId3">
            <a:alphaModFix/>
          </a:blip>
          <a:stretch>
            <a:fillRect/>
          </a:stretch>
        </p:blipFill>
        <p:spPr>
          <a:xfrm>
            <a:off x="4625075" y="0"/>
            <a:ext cx="4479726" cy="51435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4"/>
          <p:cNvSpPr txBox="1">
            <a:spLocks noGrp="1"/>
          </p:cNvSpPr>
          <p:nvPr>
            <p:ph type="title"/>
          </p:nvPr>
        </p:nvSpPr>
        <p:spPr>
          <a:xfrm>
            <a:off x="904875" y="131025"/>
            <a:ext cx="7726500" cy="416400"/>
          </a:xfrm>
          <a:prstGeom prst="rect">
            <a:avLst/>
          </a:prstGeom>
        </p:spPr>
        <p:txBody>
          <a:bodyPr spcFirstLastPara="1" wrap="square" lIns="180000" tIns="0" rIns="72000" bIns="46800" anchor="t" anchorCtr="0">
            <a:noAutofit/>
          </a:bodyPr>
          <a:lstStyle/>
          <a:p>
            <a:pPr marL="0" lvl="0" indent="0" algn="l" rtl="0">
              <a:spcBef>
                <a:spcPts val="0"/>
              </a:spcBef>
              <a:spcAft>
                <a:spcPts val="0"/>
              </a:spcAft>
              <a:buNone/>
            </a:pPr>
            <a:r>
              <a:rPr lang="fr" b="1"/>
              <a:t>EUROfusion Digital Twins</a:t>
            </a:r>
            <a:endParaRPr b="1"/>
          </a:p>
        </p:txBody>
      </p:sp>
      <p:sp>
        <p:nvSpPr>
          <p:cNvPr id="212" name="Google Shape;212;p34"/>
          <p:cNvSpPr txBox="1"/>
          <p:nvPr/>
        </p:nvSpPr>
        <p:spPr>
          <a:xfrm>
            <a:off x="669700" y="882275"/>
            <a:ext cx="4437300" cy="390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a:solidFill>
                  <a:schemeClr val="dk1"/>
                </a:solidFill>
                <a:latin typeface="Barlow"/>
                <a:ea typeface="Barlow"/>
                <a:cs typeface="Barlow"/>
                <a:sym typeface="Barlow"/>
              </a:rPr>
              <a:t>EUROfusion Digital Twin Proof of Concept coupling:</a:t>
            </a:r>
            <a:endParaRPr>
              <a:solidFill>
                <a:schemeClr val="dk1"/>
              </a:solidFill>
              <a:latin typeface="Barlow"/>
              <a:ea typeface="Barlow"/>
              <a:cs typeface="Barlow"/>
              <a:sym typeface="Barlow"/>
            </a:endParaRPr>
          </a:p>
          <a:p>
            <a:pPr marL="457200" lvl="0" indent="-298450" algn="l" rtl="0">
              <a:spcBef>
                <a:spcPts val="0"/>
              </a:spcBef>
              <a:spcAft>
                <a:spcPts val="0"/>
              </a:spcAft>
              <a:buClr>
                <a:srgbClr val="FF0000"/>
              </a:buClr>
              <a:buSzPts val="1100"/>
              <a:buFont typeface="Barlow"/>
              <a:buChar char="■"/>
            </a:pPr>
            <a:r>
              <a:rPr lang="fr">
                <a:solidFill>
                  <a:schemeClr val="dk1"/>
                </a:solidFill>
                <a:latin typeface="Barlow"/>
                <a:ea typeface="Barlow"/>
                <a:cs typeface="Barlow"/>
                <a:sym typeface="Barlow"/>
              </a:rPr>
              <a:t>a </a:t>
            </a:r>
            <a:r>
              <a:rPr lang="fr" b="1">
                <a:solidFill>
                  <a:srgbClr val="FF0000"/>
                </a:solidFill>
                <a:latin typeface="Barlow"/>
                <a:ea typeface="Barlow"/>
                <a:cs typeface="Barlow"/>
                <a:sym typeface="Barlow"/>
              </a:rPr>
              <a:t>SOLPS-ITER</a:t>
            </a:r>
            <a:r>
              <a:rPr lang="fr">
                <a:solidFill>
                  <a:schemeClr val="dk1"/>
                </a:solidFill>
                <a:latin typeface="Barlow"/>
                <a:ea typeface="Barlow"/>
                <a:cs typeface="Barlow"/>
                <a:sym typeface="Barlow"/>
              </a:rPr>
              <a:t> code surrogate model,</a:t>
            </a:r>
            <a:endParaRPr>
              <a:solidFill>
                <a:schemeClr val="dk1"/>
              </a:solidFill>
              <a:latin typeface="Barlow"/>
              <a:ea typeface="Barlow"/>
              <a:cs typeface="Barlow"/>
              <a:sym typeface="Barlow"/>
            </a:endParaRPr>
          </a:p>
          <a:p>
            <a:pPr marL="457200" lvl="0" indent="-298450" algn="l" rtl="0">
              <a:spcBef>
                <a:spcPts val="0"/>
              </a:spcBef>
              <a:spcAft>
                <a:spcPts val="0"/>
              </a:spcAft>
              <a:buClr>
                <a:srgbClr val="FF0000"/>
              </a:buClr>
              <a:buSzPts val="1100"/>
              <a:buFont typeface="Barlow"/>
              <a:buChar char="■"/>
            </a:pPr>
            <a:r>
              <a:rPr lang="fr">
                <a:solidFill>
                  <a:schemeClr val="dk1"/>
                </a:solidFill>
                <a:latin typeface="Barlow"/>
                <a:ea typeface="Barlow"/>
                <a:cs typeface="Barlow"/>
                <a:sym typeface="Barlow"/>
              </a:rPr>
              <a:t>the </a:t>
            </a:r>
            <a:r>
              <a:rPr lang="fr" b="1">
                <a:solidFill>
                  <a:srgbClr val="FF0000"/>
                </a:solidFill>
                <a:latin typeface="Barlow"/>
                <a:ea typeface="Barlow"/>
                <a:cs typeface="Barlow"/>
                <a:sym typeface="Barlow"/>
              </a:rPr>
              <a:t>ANSYS CAD</a:t>
            </a:r>
            <a:r>
              <a:rPr lang="fr">
                <a:solidFill>
                  <a:schemeClr val="dk1"/>
                </a:solidFill>
                <a:latin typeface="Barlow"/>
                <a:ea typeface="Barlow"/>
                <a:cs typeface="Barlow"/>
                <a:sym typeface="Barlow"/>
              </a:rPr>
              <a:t>/Finite element analysis software,</a:t>
            </a:r>
            <a:endParaRPr>
              <a:solidFill>
                <a:schemeClr val="dk1"/>
              </a:solidFill>
              <a:latin typeface="Barlow"/>
              <a:ea typeface="Barlow"/>
              <a:cs typeface="Barlow"/>
              <a:sym typeface="Barlow"/>
            </a:endParaRPr>
          </a:p>
          <a:p>
            <a:pPr marL="457200" lvl="0" indent="-298450" algn="l" rtl="0">
              <a:spcBef>
                <a:spcPts val="0"/>
              </a:spcBef>
              <a:spcAft>
                <a:spcPts val="0"/>
              </a:spcAft>
              <a:buClr>
                <a:srgbClr val="FF0000"/>
              </a:buClr>
              <a:buSzPts val="1100"/>
              <a:buFont typeface="Barlow"/>
              <a:buChar char="■"/>
            </a:pPr>
            <a:r>
              <a:rPr lang="fr">
                <a:solidFill>
                  <a:schemeClr val="dk1"/>
                </a:solidFill>
                <a:latin typeface="Barlow"/>
                <a:ea typeface="Barlow"/>
                <a:cs typeface="Barlow"/>
                <a:sym typeface="Barlow"/>
              </a:rPr>
              <a:t>the DEFUSE </a:t>
            </a:r>
            <a:r>
              <a:rPr lang="fr" b="1">
                <a:solidFill>
                  <a:srgbClr val="FF0000"/>
                </a:solidFill>
                <a:latin typeface="Barlow"/>
                <a:ea typeface="Barlow"/>
                <a:cs typeface="Barlow"/>
                <a:sym typeface="Barlow"/>
              </a:rPr>
              <a:t>fusion database </a:t>
            </a:r>
            <a:r>
              <a:rPr lang="fr">
                <a:solidFill>
                  <a:schemeClr val="dk1"/>
                </a:solidFill>
                <a:latin typeface="Barlow"/>
                <a:ea typeface="Barlow"/>
                <a:cs typeface="Barlow"/>
                <a:sym typeface="Barlow"/>
              </a:rPr>
              <a:t>analysis framework,</a:t>
            </a:r>
            <a:endParaRPr>
              <a:solidFill>
                <a:schemeClr val="dk1"/>
              </a:solidFill>
              <a:latin typeface="Barlow"/>
              <a:ea typeface="Barlow"/>
              <a:cs typeface="Barlow"/>
              <a:sym typeface="Barlow"/>
            </a:endParaRPr>
          </a:p>
          <a:p>
            <a:pPr marL="457200" lvl="0" indent="-298450" algn="l" rtl="0">
              <a:spcBef>
                <a:spcPts val="0"/>
              </a:spcBef>
              <a:spcAft>
                <a:spcPts val="0"/>
              </a:spcAft>
              <a:buClr>
                <a:srgbClr val="FF0000"/>
              </a:buClr>
              <a:buSzPts val="1100"/>
              <a:buFont typeface="Barlow"/>
              <a:buChar char="■"/>
            </a:pPr>
            <a:r>
              <a:rPr lang="fr">
                <a:solidFill>
                  <a:schemeClr val="dk1"/>
                </a:solidFill>
                <a:latin typeface="Barlow"/>
                <a:ea typeface="Barlow"/>
                <a:cs typeface="Barlow"/>
                <a:sym typeface="Barlow"/>
              </a:rPr>
              <a:t>a UNREAL 5-based fusion </a:t>
            </a:r>
            <a:r>
              <a:rPr lang="fr" b="1">
                <a:solidFill>
                  <a:srgbClr val="FF0000"/>
                </a:solidFill>
                <a:latin typeface="Barlow"/>
                <a:ea typeface="Barlow"/>
                <a:cs typeface="Barlow"/>
                <a:sym typeface="Barlow"/>
              </a:rPr>
              <a:t>plasma renderer</a:t>
            </a:r>
            <a:r>
              <a:rPr lang="fr">
                <a:solidFill>
                  <a:schemeClr val="dk1"/>
                </a:solidFill>
                <a:latin typeface="Barlow"/>
                <a:ea typeface="Barlow"/>
                <a:cs typeface="Barlow"/>
                <a:sym typeface="Barlow"/>
              </a:rPr>
              <a:t>,</a:t>
            </a:r>
            <a:endParaRPr>
              <a:solidFill>
                <a:schemeClr val="dk1"/>
              </a:solidFill>
              <a:latin typeface="Barlow"/>
              <a:ea typeface="Barlow"/>
              <a:cs typeface="Barlow"/>
              <a:sym typeface="Barlow"/>
            </a:endParaRPr>
          </a:p>
          <a:p>
            <a:pPr marL="457200" lvl="0" indent="-298450" algn="l" rtl="0">
              <a:spcBef>
                <a:spcPts val="0"/>
              </a:spcBef>
              <a:spcAft>
                <a:spcPts val="0"/>
              </a:spcAft>
              <a:buClr>
                <a:srgbClr val="FF0000"/>
              </a:buClr>
              <a:buSzPts val="1100"/>
              <a:buFont typeface="Barlow"/>
              <a:buChar char="■"/>
            </a:pPr>
            <a:r>
              <a:rPr lang="fr" b="1">
                <a:solidFill>
                  <a:srgbClr val="6AA84F"/>
                </a:solidFill>
                <a:latin typeface="Barlow"/>
                <a:ea typeface="Barlow"/>
                <a:cs typeface="Barlow"/>
                <a:sym typeface="Barlow"/>
              </a:rPr>
              <a:t>Nvidia </a:t>
            </a:r>
            <a:r>
              <a:rPr lang="fr" b="1">
                <a:solidFill>
                  <a:srgbClr val="FF0000"/>
                </a:solidFill>
                <a:latin typeface="Barlow"/>
                <a:ea typeface="Barlow"/>
                <a:cs typeface="Barlow"/>
                <a:sym typeface="Barlow"/>
              </a:rPr>
              <a:t>Omniverse</a:t>
            </a:r>
            <a:r>
              <a:rPr lang="fr" sz="1600">
                <a:solidFill>
                  <a:schemeClr val="dk1"/>
                </a:solidFill>
                <a:latin typeface="Barlow"/>
                <a:ea typeface="Barlow"/>
                <a:cs typeface="Barlow"/>
                <a:sym typeface="Barlow"/>
              </a:rPr>
              <a:t>.</a:t>
            </a:r>
            <a:endParaRPr sz="1600">
              <a:solidFill>
                <a:schemeClr val="dk1"/>
              </a:solidFill>
              <a:latin typeface="Barlow"/>
              <a:ea typeface="Barlow"/>
              <a:cs typeface="Barlow"/>
              <a:sym typeface="Barlow"/>
            </a:endParaRPr>
          </a:p>
          <a:p>
            <a:pPr marL="0" lvl="0" indent="0" algn="l" rtl="0">
              <a:spcBef>
                <a:spcPts val="0"/>
              </a:spcBef>
              <a:spcAft>
                <a:spcPts val="0"/>
              </a:spcAft>
              <a:buNone/>
            </a:pPr>
            <a:endParaRPr sz="1600">
              <a:solidFill>
                <a:schemeClr val="dk1"/>
              </a:solidFill>
              <a:latin typeface="Barlow"/>
              <a:ea typeface="Barlow"/>
              <a:cs typeface="Barlow"/>
              <a:sym typeface="Barlow"/>
            </a:endParaRPr>
          </a:p>
          <a:p>
            <a:pPr marL="0" lvl="0" indent="0" algn="l" rtl="0">
              <a:spcBef>
                <a:spcPts val="0"/>
              </a:spcBef>
              <a:spcAft>
                <a:spcPts val="0"/>
              </a:spcAft>
              <a:buNone/>
            </a:pPr>
            <a:r>
              <a:rPr lang="fr" sz="1600">
                <a:solidFill>
                  <a:schemeClr val="dk1"/>
                </a:solidFill>
                <a:latin typeface="Barlow"/>
                <a:ea typeface="Barlow"/>
                <a:cs typeface="Barlow"/>
                <a:sym typeface="Barlow"/>
              </a:rPr>
              <a:t>The objectives are:</a:t>
            </a:r>
            <a:endParaRPr sz="1600">
              <a:solidFill>
                <a:schemeClr val="dk1"/>
              </a:solidFill>
              <a:latin typeface="Barlow"/>
              <a:ea typeface="Barlow"/>
              <a:cs typeface="Barlow"/>
              <a:sym typeface="Barlow"/>
            </a:endParaRPr>
          </a:p>
          <a:p>
            <a:pPr marL="457200" lvl="0" indent="-298450" algn="l" rtl="0">
              <a:spcBef>
                <a:spcPts val="0"/>
              </a:spcBef>
              <a:spcAft>
                <a:spcPts val="0"/>
              </a:spcAft>
              <a:buClr>
                <a:srgbClr val="FF0000"/>
              </a:buClr>
              <a:buSzPts val="1100"/>
              <a:buFont typeface="Barlow"/>
              <a:buChar char="■"/>
            </a:pPr>
            <a:r>
              <a:rPr lang="fr" sz="1600">
                <a:solidFill>
                  <a:schemeClr val="dk1"/>
                </a:solidFill>
                <a:latin typeface="Barlow"/>
                <a:ea typeface="Barlow"/>
                <a:cs typeface="Barlow"/>
                <a:sym typeface="Barlow"/>
              </a:rPr>
              <a:t>Develop a platform coupling multi-physics, engineering and visualization tools </a:t>
            </a:r>
            <a:endParaRPr sz="1600">
              <a:solidFill>
                <a:schemeClr val="dk1"/>
              </a:solidFill>
              <a:latin typeface="Barlow"/>
              <a:ea typeface="Barlow"/>
              <a:cs typeface="Barlow"/>
              <a:sym typeface="Barlow"/>
            </a:endParaRPr>
          </a:p>
          <a:p>
            <a:pPr marL="457200" lvl="0" indent="-298450" algn="l" rtl="0">
              <a:spcBef>
                <a:spcPts val="0"/>
              </a:spcBef>
              <a:spcAft>
                <a:spcPts val="0"/>
              </a:spcAft>
              <a:buClr>
                <a:srgbClr val="FF0000"/>
              </a:buClr>
              <a:buSzPts val="1100"/>
              <a:buFont typeface="Barlow"/>
              <a:buChar char="■"/>
            </a:pPr>
            <a:r>
              <a:rPr lang="fr" sz="1600">
                <a:solidFill>
                  <a:schemeClr val="dk1"/>
                </a:solidFill>
                <a:latin typeface="Barlow"/>
                <a:ea typeface="Barlow"/>
                <a:cs typeface="Barlow"/>
                <a:sym typeface="Barlow"/>
              </a:rPr>
              <a:t>Assess the numerical uncertainty, reliability, robustness and performance optimization of the divertor of the TCV tokamak</a:t>
            </a:r>
            <a:endParaRPr sz="1600">
              <a:solidFill>
                <a:schemeClr val="dk1"/>
              </a:solidFill>
              <a:latin typeface="Barlow"/>
              <a:ea typeface="Barlow"/>
              <a:cs typeface="Barlow"/>
              <a:sym typeface="Barlow"/>
            </a:endParaRPr>
          </a:p>
        </p:txBody>
      </p:sp>
      <p:pic>
        <p:nvPicPr>
          <p:cNvPr id="213" name="Google Shape;213;p34"/>
          <p:cNvPicPr preferRelativeResize="0"/>
          <p:nvPr/>
        </p:nvPicPr>
        <p:blipFill>
          <a:blip r:embed="rId3">
            <a:alphaModFix/>
          </a:blip>
          <a:stretch>
            <a:fillRect/>
          </a:stretch>
        </p:blipFill>
        <p:spPr>
          <a:xfrm>
            <a:off x="5327750" y="654762"/>
            <a:ext cx="3621508" cy="2279675"/>
          </a:xfrm>
          <a:prstGeom prst="rect">
            <a:avLst/>
          </a:prstGeom>
          <a:noFill/>
          <a:ln>
            <a:noFill/>
          </a:ln>
        </p:spPr>
      </p:pic>
      <p:pic>
        <p:nvPicPr>
          <p:cNvPr id="214" name="Google Shape;214;p34"/>
          <p:cNvPicPr preferRelativeResize="0"/>
          <p:nvPr/>
        </p:nvPicPr>
        <p:blipFill>
          <a:blip r:embed="rId4">
            <a:alphaModFix/>
          </a:blip>
          <a:stretch>
            <a:fillRect/>
          </a:stretch>
        </p:blipFill>
        <p:spPr>
          <a:xfrm>
            <a:off x="5358425" y="2934425"/>
            <a:ext cx="3560140" cy="2193674"/>
          </a:xfrm>
          <a:prstGeom prst="rect">
            <a:avLst/>
          </a:prstGeom>
          <a:noFill/>
          <a:ln>
            <a:noFill/>
          </a:ln>
        </p:spPr>
      </p:pic>
    </p:spTree>
  </p:cSld>
  <p:clrMapOvr>
    <a:masterClrMapping/>
  </p:clrMapOvr>
</p:sld>
</file>

<file path=ppt/theme/theme1.xml><?xml version="1.0" encoding="utf-8"?>
<a:theme xmlns:a="http://schemas.openxmlformats.org/drawingml/2006/main" name="Thème Office">
  <a:themeElements>
    <a:clrScheme name="EPFL - New Colors 2019">
      <a:dk1>
        <a:srgbClr val="413C3A"/>
      </a:dk1>
      <a:lt1>
        <a:srgbClr val="FFFFFF"/>
      </a:lt1>
      <a:dk2>
        <a:srgbClr val="413C3A"/>
      </a:dk2>
      <a:lt2>
        <a:srgbClr val="CAC7C7"/>
      </a:lt2>
      <a:accent1>
        <a:srgbClr val="E30613"/>
      </a:accent1>
      <a:accent2>
        <a:srgbClr val="00A79F"/>
      </a:accent2>
      <a:accent3>
        <a:srgbClr val="413C3A"/>
      </a:accent3>
      <a:accent4>
        <a:srgbClr val="007480"/>
      </a:accent4>
      <a:accent5>
        <a:srgbClr val="F39869"/>
      </a:accent5>
      <a:accent6>
        <a:srgbClr val="B51F1F"/>
      </a:accent6>
      <a:hlink>
        <a:srgbClr val="E30613"/>
      </a:hlink>
      <a:folHlink>
        <a:srgbClr val="4F8F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1293</Words>
  <Application>Microsoft Office PowerPoint</Application>
  <PresentationFormat>On-screen Show (16:9)</PresentationFormat>
  <Paragraphs>127</Paragraphs>
  <Slides>10</Slides>
  <Notes>10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Libre Franklin</vt:lpstr>
      <vt:lpstr>Barlow</vt:lpstr>
      <vt:lpstr>Trebuchet MS</vt:lpstr>
      <vt:lpstr>Arial</vt:lpstr>
      <vt:lpstr>Calibri</vt:lpstr>
      <vt:lpstr>Noto Sans Symbols</vt:lpstr>
      <vt:lpstr>Libre Franklin Medium</vt:lpstr>
      <vt:lpstr>Thème Office</vt:lpstr>
      <vt:lpstr> How AI Accelerates Research and  Engineering in Nuclear Fusion     Dr. Gilles Fourestey Operational director  SCientific IT and Application Support Platform (SCITAS) EUROfusion Advanced Computing Hub EPFL   AI + Astronomy Workshop 03/2026</vt:lpstr>
      <vt:lpstr>Fusion research is moving fast</vt:lpstr>
      <vt:lpstr>What is fusion?</vt:lpstr>
      <vt:lpstr>Why is fusion hard to achieve?</vt:lpstr>
      <vt:lpstr>A sun in a bottle?</vt:lpstr>
      <vt:lpstr>How can Scientific AI help?</vt:lpstr>
      <vt:lpstr>PowerPoint Presentation</vt:lpstr>
      <vt:lpstr>SCITAS HPC&amp;AI Infrastructure</vt:lpstr>
      <vt:lpstr>EUROfusion Digital Twins</vt:lpstr>
      <vt:lpstr>Thank you! Real-time Digital Twin (eM+/SPC)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Gilles Fourestey</cp:lastModifiedBy>
  <cp:revision>2</cp:revision>
  <dcterms:modified xsi:type="dcterms:W3CDTF">2026-03-25T19:48:07Z</dcterms:modified>
</cp:coreProperties>
</file>